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C7161E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C7161E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C7161E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5885688" y="0"/>
            <a:ext cx="90170" cy="6858000"/>
          </a:xfrm>
          <a:custGeom>
            <a:avLst/>
            <a:gdLst/>
            <a:ahLst/>
            <a:cxnLst/>
            <a:rect l="l" t="t" r="r" b="b"/>
            <a:pathLst>
              <a:path w="90170" h="6858000">
                <a:moveTo>
                  <a:pt x="0" y="6858000"/>
                </a:moveTo>
                <a:lnTo>
                  <a:pt x="89915" y="6858000"/>
                </a:lnTo>
                <a:lnTo>
                  <a:pt x="8991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6237732" y="6041135"/>
            <a:ext cx="5920740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6213347" y="3020542"/>
            <a:ext cx="5750052" cy="8778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2192000" h="685800">
                <a:moveTo>
                  <a:pt x="12192000" y="0"/>
                </a:moveTo>
                <a:lnTo>
                  <a:pt x="304800" y="0"/>
                </a:lnTo>
                <a:lnTo>
                  <a:pt x="0" y="685800"/>
                </a:lnTo>
                <a:lnTo>
                  <a:pt x="11887200" y="685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318515" y="73152"/>
            <a:ext cx="539496" cy="5394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4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0" y="242315"/>
                </a:moveTo>
                <a:lnTo>
                  <a:pt x="107696" y="0"/>
                </a:lnTo>
                <a:lnTo>
                  <a:pt x="473964" y="0"/>
                </a:lnTo>
                <a:lnTo>
                  <a:pt x="366268" y="242315"/>
                </a:lnTo>
                <a:lnTo>
                  <a:pt x="0" y="24231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3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0" y="242315"/>
                </a:moveTo>
                <a:lnTo>
                  <a:pt x="107696" y="0"/>
                </a:lnTo>
                <a:lnTo>
                  <a:pt x="473963" y="0"/>
                </a:lnTo>
                <a:lnTo>
                  <a:pt x="366268" y="242315"/>
                </a:lnTo>
                <a:lnTo>
                  <a:pt x="0" y="24231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63773" y="3075254"/>
            <a:ext cx="566445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C7161E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830" y="2190699"/>
            <a:ext cx="12118339" cy="3195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png"/><Relationship Id="rId4" Type="http://schemas.openxmlformats.org/officeDocument/2006/relationships/image" Target="../media/image74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5.png"/><Relationship Id="rId3" Type="http://schemas.openxmlformats.org/officeDocument/2006/relationships/image" Target="../media/image26.png"/><Relationship Id="rId4" Type="http://schemas.openxmlformats.org/officeDocument/2006/relationships/image" Target="../media/image76.png"/><Relationship Id="rId5" Type="http://schemas.openxmlformats.org/officeDocument/2006/relationships/image" Target="../media/image28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83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86.jpg"/><Relationship Id="rId6" Type="http://schemas.openxmlformats.org/officeDocument/2006/relationships/image" Target="../media/image87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8.png"/><Relationship Id="rId10" Type="http://schemas.openxmlformats.org/officeDocument/2006/relationships/image" Target="../media/image89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90.jpg"/><Relationship Id="rId6" Type="http://schemas.openxmlformats.org/officeDocument/2006/relationships/image" Target="../media/image91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jp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31.jp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jp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2" Type="http://schemas.openxmlformats.org/officeDocument/2006/relationships/image" Target="../media/image54.png"/><Relationship Id="rId13" Type="http://schemas.openxmlformats.org/officeDocument/2006/relationships/image" Target="../media/image55.png"/><Relationship Id="rId14" Type="http://schemas.openxmlformats.org/officeDocument/2006/relationships/image" Target="../media/image56.png"/><Relationship Id="rId15" Type="http://schemas.openxmlformats.org/officeDocument/2006/relationships/image" Target="../media/image5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00195"/>
            <a:ext cx="12191999" cy="3957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2282" y="151704"/>
            <a:ext cx="1974777" cy="524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69680" y="274320"/>
            <a:ext cx="3002279" cy="4114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52800" y="6243828"/>
            <a:ext cx="5486400" cy="4069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050279" y="6429755"/>
            <a:ext cx="91440" cy="899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046732" y="1712976"/>
            <a:ext cx="8100059" cy="0"/>
          </a:xfrm>
          <a:custGeom>
            <a:avLst/>
            <a:gdLst/>
            <a:ahLst/>
            <a:cxnLst/>
            <a:rect l="l" t="t" r="r" b="b"/>
            <a:pathLst>
              <a:path w="8100059" h="0">
                <a:moveTo>
                  <a:pt x="0" y="0"/>
                </a:moveTo>
                <a:lnTo>
                  <a:pt x="8100060" y="0"/>
                </a:lnTo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46732" y="3429000"/>
            <a:ext cx="8100059" cy="0"/>
          </a:xfrm>
          <a:custGeom>
            <a:avLst/>
            <a:gdLst/>
            <a:ahLst/>
            <a:cxnLst/>
            <a:rect l="l" t="t" r="r" b="b"/>
            <a:pathLst>
              <a:path w="8100059" h="0">
                <a:moveTo>
                  <a:pt x="0" y="0"/>
                </a:moveTo>
                <a:lnTo>
                  <a:pt x="8100060" y="0"/>
                </a:lnTo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86257" y="1669368"/>
            <a:ext cx="11273790" cy="14884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617345" marR="5080" indent="-1605280">
              <a:lnSpc>
                <a:spcPct val="150000"/>
              </a:lnSpc>
              <a:spcBef>
                <a:spcPts val="95"/>
              </a:spcBef>
            </a:pPr>
            <a:r>
              <a:rPr dirty="0" sz="3200" spc="-40"/>
              <a:t>习近平在省</a:t>
            </a:r>
            <a:r>
              <a:rPr dirty="0" sz="3200" spc="-50"/>
              <a:t>部级</a:t>
            </a:r>
            <a:r>
              <a:rPr dirty="0" sz="3200" spc="-40"/>
              <a:t>主</a:t>
            </a:r>
            <a:r>
              <a:rPr dirty="0" sz="3200" spc="-50"/>
              <a:t>要领</a:t>
            </a:r>
            <a:r>
              <a:rPr dirty="0" sz="3200" spc="-40"/>
              <a:t>导</a:t>
            </a:r>
            <a:r>
              <a:rPr dirty="0" sz="3200" spc="-50"/>
              <a:t>干部</a:t>
            </a:r>
            <a:r>
              <a:rPr dirty="0" sz="3200" spc="-40"/>
              <a:t>学</a:t>
            </a:r>
            <a:r>
              <a:rPr dirty="0" sz="3200" spc="-50"/>
              <a:t>习贯</a:t>
            </a:r>
            <a:r>
              <a:rPr dirty="0" sz="3200" spc="-40"/>
              <a:t>彻</a:t>
            </a:r>
            <a:r>
              <a:rPr dirty="0" sz="3200" spc="-50"/>
              <a:t>党的</a:t>
            </a:r>
            <a:r>
              <a:rPr dirty="0" sz="3200" spc="-40"/>
              <a:t>十</a:t>
            </a:r>
            <a:r>
              <a:rPr dirty="0" sz="3200" spc="-50"/>
              <a:t>九届</a:t>
            </a:r>
            <a:r>
              <a:rPr dirty="0" sz="3200" spc="-40"/>
              <a:t>六</a:t>
            </a:r>
            <a:r>
              <a:rPr dirty="0" sz="3200" spc="-50"/>
              <a:t>中全</a:t>
            </a:r>
            <a:r>
              <a:rPr dirty="0" sz="3200" spc="-40"/>
              <a:t>会</a:t>
            </a:r>
            <a:r>
              <a:rPr dirty="0" sz="3200" spc="-50"/>
              <a:t>精</a:t>
            </a:r>
            <a:r>
              <a:rPr dirty="0" sz="3200"/>
              <a:t>神 </a:t>
            </a:r>
            <a:r>
              <a:rPr dirty="0" sz="3200" spc="-35"/>
              <a:t>专题研讨班</a:t>
            </a:r>
            <a:r>
              <a:rPr dirty="0" sz="3200" spc="-50"/>
              <a:t>开班</a:t>
            </a:r>
            <a:r>
              <a:rPr dirty="0" sz="3200" spc="-35"/>
              <a:t>式</a:t>
            </a:r>
            <a:r>
              <a:rPr dirty="0" sz="3200" spc="-50"/>
              <a:t>上的</a:t>
            </a:r>
            <a:r>
              <a:rPr dirty="0" sz="3200" spc="-35"/>
              <a:t>重</a:t>
            </a:r>
            <a:r>
              <a:rPr dirty="0" sz="3200" spc="-50"/>
              <a:t>要讲</a:t>
            </a:r>
            <a:r>
              <a:rPr dirty="0" sz="3200" spc="-35"/>
              <a:t>话</a:t>
            </a:r>
            <a:r>
              <a:rPr dirty="0" sz="3200" spc="-50"/>
              <a:t>精神</a:t>
            </a:r>
            <a:r>
              <a:rPr dirty="0" sz="3200" spc="-35"/>
              <a:t>专</a:t>
            </a:r>
            <a:r>
              <a:rPr dirty="0" sz="3200" spc="-50"/>
              <a:t>题学</a:t>
            </a:r>
            <a:r>
              <a:rPr dirty="0" sz="3200" spc="5"/>
              <a:t>习</a:t>
            </a:r>
            <a:endParaRPr sz="3200"/>
          </a:p>
        </p:txBody>
      </p:sp>
      <p:sp>
        <p:nvSpPr>
          <p:cNvPr id="10" name="object 10"/>
          <p:cNvSpPr/>
          <p:nvPr/>
        </p:nvSpPr>
        <p:spPr>
          <a:xfrm>
            <a:off x="2857500" y="134112"/>
            <a:ext cx="5715000" cy="561340"/>
          </a:xfrm>
          <a:custGeom>
            <a:avLst/>
            <a:gdLst/>
            <a:ahLst/>
            <a:cxnLst/>
            <a:rect l="l" t="t" r="r" b="b"/>
            <a:pathLst>
              <a:path w="5715000" h="561340">
                <a:moveTo>
                  <a:pt x="5621528" y="0"/>
                </a:moveTo>
                <a:lnTo>
                  <a:pt x="93472" y="0"/>
                </a:lnTo>
                <a:lnTo>
                  <a:pt x="57114" y="7354"/>
                </a:lnTo>
                <a:lnTo>
                  <a:pt x="27400" y="27400"/>
                </a:lnTo>
                <a:lnTo>
                  <a:pt x="7354" y="57114"/>
                </a:lnTo>
                <a:lnTo>
                  <a:pt x="0" y="93472"/>
                </a:lnTo>
                <a:lnTo>
                  <a:pt x="0" y="467360"/>
                </a:lnTo>
                <a:lnTo>
                  <a:pt x="7354" y="503717"/>
                </a:lnTo>
                <a:lnTo>
                  <a:pt x="27400" y="533431"/>
                </a:lnTo>
                <a:lnTo>
                  <a:pt x="57114" y="553477"/>
                </a:lnTo>
                <a:lnTo>
                  <a:pt x="93472" y="560832"/>
                </a:lnTo>
                <a:lnTo>
                  <a:pt x="5621528" y="560832"/>
                </a:lnTo>
                <a:lnTo>
                  <a:pt x="5657885" y="553477"/>
                </a:lnTo>
                <a:lnTo>
                  <a:pt x="5687599" y="533431"/>
                </a:lnTo>
                <a:lnTo>
                  <a:pt x="5707645" y="503717"/>
                </a:lnTo>
                <a:lnTo>
                  <a:pt x="5715000" y="467360"/>
                </a:lnTo>
                <a:lnTo>
                  <a:pt x="5715000" y="93472"/>
                </a:lnTo>
                <a:lnTo>
                  <a:pt x="5707645" y="57114"/>
                </a:lnTo>
                <a:lnTo>
                  <a:pt x="5687599" y="27400"/>
                </a:lnTo>
                <a:lnTo>
                  <a:pt x="5657885" y="7354"/>
                </a:lnTo>
                <a:lnTo>
                  <a:pt x="5621528" y="0"/>
                </a:lnTo>
                <a:close/>
              </a:path>
            </a:pathLst>
          </a:custGeom>
          <a:solidFill>
            <a:srgbClr val="E9CAB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57500" y="134112"/>
            <a:ext cx="5715000" cy="561340"/>
          </a:xfrm>
          <a:custGeom>
            <a:avLst/>
            <a:gdLst/>
            <a:ahLst/>
            <a:cxnLst/>
            <a:rect l="l" t="t" r="r" b="b"/>
            <a:pathLst>
              <a:path w="5715000" h="561340">
                <a:moveTo>
                  <a:pt x="0" y="93472"/>
                </a:moveTo>
                <a:lnTo>
                  <a:pt x="7354" y="57114"/>
                </a:lnTo>
                <a:lnTo>
                  <a:pt x="27400" y="27400"/>
                </a:lnTo>
                <a:lnTo>
                  <a:pt x="57114" y="7354"/>
                </a:lnTo>
                <a:lnTo>
                  <a:pt x="93472" y="0"/>
                </a:lnTo>
                <a:lnTo>
                  <a:pt x="5621528" y="0"/>
                </a:lnTo>
                <a:lnTo>
                  <a:pt x="5657885" y="7354"/>
                </a:lnTo>
                <a:lnTo>
                  <a:pt x="5687599" y="27400"/>
                </a:lnTo>
                <a:lnTo>
                  <a:pt x="5707645" y="57114"/>
                </a:lnTo>
                <a:lnTo>
                  <a:pt x="5715000" y="93472"/>
                </a:lnTo>
                <a:lnTo>
                  <a:pt x="5715000" y="467360"/>
                </a:lnTo>
                <a:lnTo>
                  <a:pt x="5707645" y="503717"/>
                </a:lnTo>
                <a:lnTo>
                  <a:pt x="5687599" y="533431"/>
                </a:lnTo>
                <a:lnTo>
                  <a:pt x="5657885" y="553477"/>
                </a:lnTo>
                <a:lnTo>
                  <a:pt x="5621528" y="560832"/>
                </a:lnTo>
                <a:lnTo>
                  <a:pt x="93472" y="560832"/>
                </a:lnTo>
                <a:lnTo>
                  <a:pt x="57114" y="553477"/>
                </a:lnTo>
                <a:lnTo>
                  <a:pt x="27400" y="533431"/>
                </a:lnTo>
                <a:lnTo>
                  <a:pt x="7354" y="503717"/>
                </a:lnTo>
                <a:lnTo>
                  <a:pt x="0" y="467360"/>
                </a:lnTo>
                <a:lnTo>
                  <a:pt x="0" y="93472"/>
                </a:lnTo>
                <a:close/>
              </a:path>
            </a:pathLst>
          </a:custGeom>
          <a:ln w="12191">
            <a:solidFill>
              <a:srgbClr val="920D1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974719" y="254584"/>
            <a:ext cx="258064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仿宋"/>
                <a:cs typeface="仿宋"/>
              </a:rPr>
              <a:t>理论学习</a:t>
            </a:r>
            <a:r>
              <a:rPr dirty="0" sz="2000" spc="-5" b="1">
                <a:latin typeface="仿宋"/>
                <a:cs typeface="仿宋"/>
              </a:rPr>
              <a:t>专项辅</a:t>
            </a:r>
            <a:r>
              <a:rPr dirty="0" sz="2000" spc="5" b="1">
                <a:latin typeface="仿宋"/>
                <a:cs typeface="仿宋"/>
              </a:rPr>
              <a:t>导</a:t>
            </a:r>
            <a:r>
              <a:rPr dirty="0" sz="2000" b="1">
                <a:latin typeface="仿宋"/>
                <a:cs typeface="仿宋"/>
              </a:rPr>
              <a:t>材</a:t>
            </a:r>
            <a:r>
              <a:rPr dirty="0" sz="2000" spc="-5" b="1">
                <a:latin typeface="仿宋"/>
                <a:cs typeface="仿宋"/>
              </a:rPr>
              <a:t>料</a:t>
            </a:r>
            <a:endParaRPr sz="2000">
              <a:latin typeface="仿宋"/>
              <a:cs typeface="仿宋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88277" y="254584"/>
            <a:ext cx="667385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仿宋"/>
                <a:cs typeface="仿宋"/>
              </a:rPr>
              <a:t>No</a:t>
            </a:r>
            <a:r>
              <a:rPr dirty="0" sz="2000" spc="10" b="1">
                <a:latin typeface="仿宋"/>
                <a:cs typeface="仿宋"/>
              </a:rPr>
              <a:t>.</a:t>
            </a:r>
            <a:r>
              <a:rPr dirty="0" sz="2000" b="1">
                <a:latin typeface="仿宋"/>
                <a:cs typeface="仿宋"/>
              </a:rPr>
              <a:t>6</a:t>
            </a:r>
            <a:r>
              <a:rPr dirty="0" sz="2000" spc="-5" b="1">
                <a:latin typeface="仿宋"/>
                <a:cs typeface="仿宋"/>
              </a:rPr>
              <a:t>6</a:t>
            </a:r>
            <a:endParaRPr sz="2000">
              <a:latin typeface="仿宋"/>
              <a:cs typeface="仿宋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3746" y="4846675"/>
            <a:ext cx="1549400" cy="1010285"/>
          </a:xfrm>
          <a:prstGeom prst="rect">
            <a:avLst/>
          </a:prstGeom>
        </p:spPr>
        <p:txBody>
          <a:bodyPr wrap="square" lIns="0" tIns="139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dirty="0" sz="2400">
                <a:solidFill>
                  <a:srgbClr val="44536A"/>
                </a:solidFill>
                <a:latin typeface="微软雅黑"/>
                <a:cs typeface="微软雅黑"/>
              </a:rPr>
              <a:t>党委宣传部</a:t>
            </a:r>
            <a:endParaRPr sz="2400">
              <a:latin typeface="微软雅黑"/>
              <a:cs typeface="微软雅黑"/>
            </a:endParaRPr>
          </a:p>
          <a:p>
            <a:pPr marL="47625">
              <a:lnSpc>
                <a:spcPct val="100000"/>
              </a:lnSpc>
              <a:spcBef>
                <a:spcPts val="994"/>
              </a:spcBef>
            </a:pPr>
            <a:r>
              <a:rPr dirty="0" sz="2400" spc="-10">
                <a:solidFill>
                  <a:srgbClr val="44536A"/>
                </a:solidFill>
                <a:latin typeface="Arial"/>
                <a:cs typeface="Arial"/>
              </a:rPr>
              <a:t>2022</a:t>
            </a:r>
            <a:r>
              <a:rPr dirty="0" sz="2400">
                <a:solidFill>
                  <a:srgbClr val="44536A"/>
                </a:solidFill>
                <a:latin typeface="微软雅黑"/>
                <a:cs typeface="微软雅黑"/>
              </a:rPr>
              <a:t>年</a:t>
            </a:r>
            <a:r>
              <a:rPr dirty="0" sz="2400" spc="-10">
                <a:solidFill>
                  <a:srgbClr val="44536A"/>
                </a:solidFill>
                <a:latin typeface="Arial"/>
                <a:cs typeface="Arial"/>
              </a:rPr>
              <a:t>2</a:t>
            </a:r>
            <a:r>
              <a:rPr dirty="0" sz="2400">
                <a:solidFill>
                  <a:srgbClr val="44536A"/>
                </a:solidFill>
                <a:latin typeface="微软雅黑"/>
                <a:cs typeface="微软雅黑"/>
              </a:rPr>
              <a:t>月</a:t>
            </a:r>
            <a:endParaRPr sz="24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2558795" y="3557015"/>
            <a:ext cx="931544" cy="0"/>
          </a:xfrm>
          <a:custGeom>
            <a:avLst/>
            <a:gdLst/>
            <a:ahLst/>
            <a:cxnLst/>
            <a:rect l="l" t="t" r="r" b="b"/>
            <a:pathLst>
              <a:path w="931545" h="0">
                <a:moveTo>
                  <a:pt x="931037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437132" y="1575816"/>
            <a:ext cx="3810" cy="1014730"/>
          </a:xfrm>
          <a:custGeom>
            <a:avLst/>
            <a:gdLst/>
            <a:ahLst/>
            <a:cxnLst/>
            <a:rect l="l" t="t" r="r" b="b"/>
            <a:pathLst>
              <a:path w="3809" h="1014730">
                <a:moveTo>
                  <a:pt x="1650" y="-3048"/>
                </a:moveTo>
                <a:lnTo>
                  <a:pt x="1650" y="1017778"/>
                </a:lnTo>
              </a:path>
            </a:pathLst>
          </a:custGeom>
          <a:ln w="9397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429511" y="4078223"/>
            <a:ext cx="15875" cy="1287145"/>
          </a:xfrm>
          <a:custGeom>
            <a:avLst/>
            <a:gdLst/>
            <a:ahLst/>
            <a:cxnLst/>
            <a:rect l="l" t="t" r="r" b="b"/>
            <a:pathLst>
              <a:path w="15875" h="1287145">
                <a:moveTo>
                  <a:pt x="15747" y="1286764"/>
                </a:moveTo>
                <a:lnTo>
                  <a:pt x="15747" y="644017"/>
                </a:lnTo>
                <a:lnTo>
                  <a:pt x="0" y="644017"/>
                </a:lnTo>
                <a:lnTo>
                  <a:pt x="0" y="0"/>
                </a:lnTo>
              </a:path>
            </a:pathLst>
          </a:custGeom>
          <a:ln w="6096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49396" y="4942332"/>
            <a:ext cx="906780" cy="882650"/>
          </a:xfrm>
          <a:custGeom>
            <a:avLst/>
            <a:gdLst/>
            <a:ahLst/>
            <a:cxnLst/>
            <a:rect l="l" t="t" r="r" b="b"/>
            <a:pathLst>
              <a:path w="906779" h="882650">
                <a:moveTo>
                  <a:pt x="453389" y="0"/>
                </a:moveTo>
                <a:lnTo>
                  <a:pt x="403980" y="2588"/>
                </a:lnTo>
                <a:lnTo>
                  <a:pt x="356114" y="10173"/>
                </a:lnTo>
                <a:lnTo>
                  <a:pt x="310066" y="22488"/>
                </a:lnTo>
                <a:lnTo>
                  <a:pt x="266115" y="39261"/>
                </a:lnTo>
                <a:lnTo>
                  <a:pt x="224536" y="60226"/>
                </a:lnTo>
                <a:lnTo>
                  <a:pt x="185604" y="85112"/>
                </a:lnTo>
                <a:lnTo>
                  <a:pt x="149598" y="113651"/>
                </a:lnTo>
                <a:lnTo>
                  <a:pt x="116793" y="145574"/>
                </a:lnTo>
                <a:lnTo>
                  <a:pt x="87465" y="180612"/>
                </a:lnTo>
                <a:lnTo>
                  <a:pt x="61891" y="218496"/>
                </a:lnTo>
                <a:lnTo>
                  <a:pt x="40347" y="258957"/>
                </a:lnTo>
                <a:lnTo>
                  <a:pt x="23109" y="301727"/>
                </a:lnTo>
                <a:lnTo>
                  <a:pt x="10455" y="346536"/>
                </a:lnTo>
                <a:lnTo>
                  <a:pt x="2659" y="393116"/>
                </a:lnTo>
                <a:lnTo>
                  <a:pt x="0" y="441198"/>
                </a:lnTo>
                <a:lnTo>
                  <a:pt x="2659" y="489270"/>
                </a:lnTo>
                <a:lnTo>
                  <a:pt x="10455" y="535843"/>
                </a:lnTo>
                <a:lnTo>
                  <a:pt x="23109" y="580648"/>
                </a:lnTo>
                <a:lnTo>
                  <a:pt x="40347" y="623416"/>
                </a:lnTo>
                <a:lnTo>
                  <a:pt x="61891" y="663876"/>
                </a:lnTo>
                <a:lnTo>
                  <a:pt x="87465" y="701761"/>
                </a:lnTo>
                <a:lnTo>
                  <a:pt x="116793" y="736801"/>
                </a:lnTo>
                <a:lnTo>
                  <a:pt x="149598" y="768726"/>
                </a:lnTo>
                <a:lnTo>
                  <a:pt x="185604" y="797269"/>
                </a:lnTo>
                <a:lnTo>
                  <a:pt x="224535" y="822158"/>
                </a:lnTo>
                <a:lnTo>
                  <a:pt x="266115" y="843126"/>
                </a:lnTo>
                <a:lnTo>
                  <a:pt x="310066" y="859902"/>
                </a:lnTo>
                <a:lnTo>
                  <a:pt x="356114" y="872219"/>
                </a:lnTo>
                <a:lnTo>
                  <a:pt x="403980" y="879807"/>
                </a:lnTo>
                <a:lnTo>
                  <a:pt x="453389" y="882396"/>
                </a:lnTo>
                <a:lnTo>
                  <a:pt x="502799" y="879807"/>
                </a:lnTo>
                <a:lnTo>
                  <a:pt x="550665" y="872219"/>
                </a:lnTo>
                <a:lnTo>
                  <a:pt x="596713" y="859902"/>
                </a:lnTo>
                <a:lnTo>
                  <a:pt x="640664" y="843126"/>
                </a:lnTo>
                <a:lnTo>
                  <a:pt x="682243" y="822158"/>
                </a:lnTo>
                <a:lnTo>
                  <a:pt x="721175" y="797269"/>
                </a:lnTo>
                <a:lnTo>
                  <a:pt x="757181" y="768726"/>
                </a:lnTo>
                <a:lnTo>
                  <a:pt x="789986" y="736801"/>
                </a:lnTo>
                <a:lnTo>
                  <a:pt x="819314" y="701761"/>
                </a:lnTo>
                <a:lnTo>
                  <a:pt x="844888" y="663876"/>
                </a:lnTo>
                <a:lnTo>
                  <a:pt x="866432" y="623416"/>
                </a:lnTo>
                <a:lnTo>
                  <a:pt x="883670" y="580648"/>
                </a:lnTo>
                <a:lnTo>
                  <a:pt x="896324" y="535843"/>
                </a:lnTo>
                <a:lnTo>
                  <a:pt x="904120" y="489270"/>
                </a:lnTo>
                <a:lnTo>
                  <a:pt x="906779" y="441198"/>
                </a:lnTo>
                <a:lnTo>
                  <a:pt x="904120" y="393116"/>
                </a:lnTo>
                <a:lnTo>
                  <a:pt x="896324" y="346536"/>
                </a:lnTo>
                <a:lnTo>
                  <a:pt x="883670" y="301727"/>
                </a:lnTo>
                <a:lnTo>
                  <a:pt x="866432" y="258957"/>
                </a:lnTo>
                <a:lnTo>
                  <a:pt x="844888" y="218496"/>
                </a:lnTo>
                <a:lnTo>
                  <a:pt x="819314" y="180612"/>
                </a:lnTo>
                <a:lnTo>
                  <a:pt x="789986" y="145574"/>
                </a:lnTo>
                <a:lnTo>
                  <a:pt x="757181" y="113651"/>
                </a:lnTo>
                <a:lnTo>
                  <a:pt x="721175" y="85112"/>
                </a:lnTo>
                <a:lnTo>
                  <a:pt x="682243" y="60226"/>
                </a:lnTo>
                <a:lnTo>
                  <a:pt x="640664" y="39261"/>
                </a:lnTo>
                <a:lnTo>
                  <a:pt x="596713" y="22488"/>
                </a:lnTo>
                <a:lnTo>
                  <a:pt x="550665" y="10173"/>
                </a:lnTo>
                <a:lnTo>
                  <a:pt x="502799" y="2588"/>
                </a:lnTo>
                <a:lnTo>
                  <a:pt x="453389" y="0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49396" y="3041904"/>
            <a:ext cx="906780" cy="882650"/>
          </a:xfrm>
          <a:custGeom>
            <a:avLst/>
            <a:gdLst/>
            <a:ahLst/>
            <a:cxnLst/>
            <a:rect l="l" t="t" r="r" b="b"/>
            <a:pathLst>
              <a:path w="906779" h="882650">
                <a:moveTo>
                  <a:pt x="453389" y="0"/>
                </a:moveTo>
                <a:lnTo>
                  <a:pt x="403980" y="2588"/>
                </a:lnTo>
                <a:lnTo>
                  <a:pt x="356114" y="10173"/>
                </a:lnTo>
                <a:lnTo>
                  <a:pt x="310066" y="22488"/>
                </a:lnTo>
                <a:lnTo>
                  <a:pt x="266115" y="39261"/>
                </a:lnTo>
                <a:lnTo>
                  <a:pt x="224536" y="60226"/>
                </a:lnTo>
                <a:lnTo>
                  <a:pt x="185604" y="85112"/>
                </a:lnTo>
                <a:lnTo>
                  <a:pt x="149598" y="113651"/>
                </a:lnTo>
                <a:lnTo>
                  <a:pt x="116793" y="145574"/>
                </a:lnTo>
                <a:lnTo>
                  <a:pt x="87465" y="180612"/>
                </a:lnTo>
                <a:lnTo>
                  <a:pt x="61891" y="218496"/>
                </a:lnTo>
                <a:lnTo>
                  <a:pt x="40347" y="258957"/>
                </a:lnTo>
                <a:lnTo>
                  <a:pt x="23109" y="301727"/>
                </a:lnTo>
                <a:lnTo>
                  <a:pt x="10455" y="346536"/>
                </a:lnTo>
                <a:lnTo>
                  <a:pt x="2659" y="393116"/>
                </a:lnTo>
                <a:lnTo>
                  <a:pt x="0" y="441198"/>
                </a:lnTo>
                <a:lnTo>
                  <a:pt x="2659" y="489279"/>
                </a:lnTo>
                <a:lnTo>
                  <a:pt x="10455" y="535859"/>
                </a:lnTo>
                <a:lnTo>
                  <a:pt x="23109" y="580668"/>
                </a:lnTo>
                <a:lnTo>
                  <a:pt x="40347" y="623438"/>
                </a:lnTo>
                <a:lnTo>
                  <a:pt x="61891" y="663899"/>
                </a:lnTo>
                <a:lnTo>
                  <a:pt x="87465" y="701783"/>
                </a:lnTo>
                <a:lnTo>
                  <a:pt x="116793" y="736821"/>
                </a:lnTo>
                <a:lnTo>
                  <a:pt x="149598" y="768744"/>
                </a:lnTo>
                <a:lnTo>
                  <a:pt x="185604" y="797283"/>
                </a:lnTo>
                <a:lnTo>
                  <a:pt x="224535" y="822169"/>
                </a:lnTo>
                <a:lnTo>
                  <a:pt x="266115" y="843134"/>
                </a:lnTo>
                <a:lnTo>
                  <a:pt x="310066" y="859907"/>
                </a:lnTo>
                <a:lnTo>
                  <a:pt x="356114" y="872222"/>
                </a:lnTo>
                <a:lnTo>
                  <a:pt x="403980" y="879807"/>
                </a:lnTo>
                <a:lnTo>
                  <a:pt x="453389" y="882396"/>
                </a:lnTo>
                <a:lnTo>
                  <a:pt x="502799" y="879807"/>
                </a:lnTo>
                <a:lnTo>
                  <a:pt x="550665" y="872222"/>
                </a:lnTo>
                <a:lnTo>
                  <a:pt x="596713" y="859907"/>
                </a:lnTo>
                <a:lnTo>
                  <a:pt x="640664" y="843134"/>
                </a:lnTo>
                <a:lnTo>
                  <a:pt x="682243" y="822169"/>
                </a:lnTo>
                <a:lnTo>
                  <a:pt x="721175" y="797283"/>
                </a:lnTo>
                <a:lnTo>
                  <a:pt x="757181" y="768744"/>
                </a:lnTo>
                <a:lnTo>
                  <a:pt x="789986" y="736821"/>
                </a:lnTo>
                <a:lnTo>
                  <a:pt x="819314" y="701783"/>
                </a:lnTo>
                <a:lnTo>
                  <a:pt x="844888" y="663899"/>
                </a:lnTo>
                <a:lnTo>
                  <a:pt x="866432" y="623438"/>
                </a:lnTo>
                <a:lnTo>
                  <a:pt x="883670" y="580668"/>
                </a:lnTo>
                <a:lnTo>
                  <a:pt x="896324" y="535859"/>
                </a:lnTo>
                <a:lnTo>
                  <a:pt x="904120" y="489279"/>
                </a:lnTo>
                <a:lnTo>
                  <a:pt x="906779" y="441198"/>
                </a:lnTo>
                <a:lnTo>
                  <a:pt x="904120" y="393116"/>
                </a:lnTo>
                <a:lnTo>
                  <a:pt x="896324" y="346536"/>
                </a:lnTo>
                <a:lnTo>
                  <a:pt x="883670" y="301727"/>
                </a:lnTo>
                <a:lnTo>
                  <a:pt x="866432" y="258957"/>
                </a:lnTo>
                <a:lnTo>
                  <a:pt x="844888" y="218496"/>
                </a:lnTo>
                <a:lnTo>
                  <a:pt x="819314" y="180612"/>
                </a:lnTo>
                <a:lnTo>
                  <a:pt x="789986" y="145574"/>
                </a:lnTo>
                <a:lnTo>
                  <a:pt x="757181" y="113651"/>
                </a:lnTo>
                <a:lnTo>
                  <a:pt x="721175" y="85112"/>
                </a:lnTo>
                <a:lnTo>
                  <a:pt x="682243" y="60226"/>
                </a:lnTo>
                <a:lnTo>
                  <a:pt x="640664" y="39261"/>
                </a:lnTo>
                <a:lnTo>
                  <a:pt x="596713" y="22488"/>
                </a:lnTo>
                <a:lnTo>
                  <a:pt x="550665" y="10173"/>
                </a:lnTo>
                <a:lnTo>
                  <a:pt x="502799" y="2588"/>
                </a:lnTo>
                <a:lnTo>
                  <a:pt x="453389" y="0"/>
                </a:lnTo>
                <a:close/>
              </a:path>
            </a:pathLst>
          </a:custGeom>
          <a:solidFill>
            <a:srgbClr val="1F4D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49396" y="1086611"/>
            <a:ext cx="906780" cy="882650"/>
          </a:xfrm>
          <a:custGeom>
            <a:avLst/>
            <a:gdLst/>
            <a:ahLst/>
            <a:cxnLst/>
            <a:rect l="l" t="t" r="r" b="b"/>
            <a:pathLst>
              <a:path w="906779" h="882650">
                <a:moveTo>
                  <a:pt x="453389" y="0"/>
                </a:moveTo>
                <a:lnTo>
                  <a:pt x="403980" y="2588"/>
                </a:lnTo>
                <a:lnTo>
                  <a:pt x="356114" y="10173"/>
                </a:lnTo>
                <a:lnTo>
                  <a:pt x="310066" y="22488"/>
                </a:lnTo>
                <a:lnTo>
                  <a:pt x="266115" y="39261"/>
                </a:lnTo>
                <a:lnTo>
                  <a:pt x="224536" y="60226"/>
                </a:lnTo>
                <a:lnTo>
                  <a:pt x="185604" y="85112"/>
                </a:lnTo>
                <a:lnTo>
                  <a:pt x="149598" y="113651"/>
                </a:lnTo>
                <a:lnTo>
                  <a:pt x="116793" y="145574"/>
                </a:lnTo>
                <a:lnTo>
                  <a:pt x="87465" y="180612"/>
                </a:lnTo>
                <a:lnTo>
                  <a:pt x="61891" y="218496"/>
                </a:lnTo>
                <a:lnTo>
                  <a:pt x="40347" y="258957"/>
                </a:lnTo>
                <a:lnTo>
                  <a:pt x="23109" y="301727"/>
                </a:lnTo>
                <a:lnTo>
                  <a:pt x="10455" y="346536"/>
                </a:lnTo>
                <a:lnTo>
                  <a:pt x="2659" y="393116"/>
                </a:lnTo>
                <a:lnTo>
                  <a:pt x="0" y="441198"/>
                </a:lnTo>
                <a:lnTo>
                  <a:pt x="2659" y="489279"/>
                </a:lnTo>
                <a:lnTo>
                  <a:pt x="10455" y="535859"/>
                </a:lnTo>
                <a:lnTo>
                  <a:pt x="23109" y="580668"/>
                </a:lnTo>
                <a:lnTo>
                  <a:pt x="40347" y="623438"/>
                </a:lnTo>
                <a:lnTo>
                  <a:pt x="61891" y="663899"/>
                </a:lnTo>
                <a:lnTo>
                  <a:pt x="87465" y="701783"/>
                </a:lnTo>
                <a:lnTo>
                  <a:pt x="116793" y="736821"/>
                </a:lnTo>
                <a:lnTo>
                  <a:pt x="149598" y="768744"/>
                </a:lnTo>
                <a:lnTo>
                  <a:pt x="185604" y="797283"/>
                </a:lnTo>
                <a:lnTo>
                  <a:pt x="224535" y="822169"/>
                </a:lnTo>
                <a:lnTo>
                  <a:pt x="266115" y="843134"/>
                </a:lnTo>
                <a:lnTo>
                  <a:pt x="310066" y="859907"/>
                </a:lnTo>
                <a:lnTo>
                  <a:pt x="356114" y="872222"/>
                </a:lnTo>
                <a:lnTo>
                  <a:pt x="403980" y="879807"/>
                </a:lnTo>
                <a:lnTo>
                  <a:pt x="453389" y="882396"/>
                </a:lnTo>
                <a:lnTo>
                  <a:pt x="502799" y="879807"/>
                </a:lnTo>
                <a:lnTo>
                  <a:pt x="550665" y="872222"/>
                </a:lnTo>
                <a:lnTo>
                  <a:pt x="596713" y="859907"/>
                </a:lnTo>
                <a:lnTo>
                  <a:pt x="640664" y="843134"/>
                </a:lnTo>
                <a:lnTo>
                  <a:pt x="682243" y="822169"/>
                </a:lnTo>
                <a:lnTo>
                  <a:pt x="721175" y="797283"/>
                </a:lnTo>
                <a:lnTo>
                  <a:pt x="757181" y="768744"/>
                </a:lnTo>
                <a:lnTo>
                  <a:pt x="789986" y="736821"/>
                </a:lnTo>
                <a:lnTo>
                  <a:pt x="819314" y="701783"/>
                </a:lnTo>
                <a:lnTo>
                  <a:pt x="844888" y="663899"/>
                </a:lnTo>
                <a:lnTo>
                  <a:pt x="866432" y="623438"/>
                </a:lnTo>
                <a:lnTo>
                  <a:pt x="883670" y="580668"/>
                </a:lnTo>
                <a:lnTo>
                  <a:pt x="896324" y="535859"/>
                </a:lnTo>
                <a:lnTo>
                  <a:pt x="904120" y="489279"/>
                </a:lnTo>
                <a:lnTo>
                  <a:pt x="906779" y="441198"/>
                </a:lnTo>
                <a:lnTo>
                  <a:pt x="904120" y="393116"/>
                </a:lnTo>
                <a:lnTo>
                  <a:pt x="896324" y="346536"/>
                </a:lnTo>
                <a:lnTo>
                  <a:pt x="883670" y="301727"/>
                </a:lnTo>
                <a:lnTo>
                  <a:pt x="866432" y="258957"/>
                </a:lnTo>
                <a:lnTo>
                  <a:pt x="844888" y="218496"/>
                </a:lnTo>
                <a:lnTo>
                  <a:pt x="819314" y="180612"/>
                </a:lnTo>
                <a:lnTo>
                  <a:pt x="789986" y="145574"/>
                </a:lnTo>
                <a:lnTo>
                  <a:pt x="757181" y="113651"/>
                </a:lnTo>
                <a:lnTo>
                  <a:pt x="721175" y="85112"/>
                </a:lnTo>
                <a:lnTo>
                  <a:pt x="682243" y="60226"/>
                </a:lnTo>
                <a:lnTo>
                  <a:pt x="640664" y="39261"/>
                </a:lnTo>
                <a:lnTo>
                  <a:pt x="596713" y="22488"/>
                </a:lnTo>
                <a:lnTo>
                  <a:pt x="550665" y="10173"/>
                </a:lnTo>
                <a:lnTo>
                  <a:pt x="502799" y="2588"/>
                </a:lnTo>
                <a:lnTo>
                  <a:pt x="453389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59708" y="3246373"/>
            <a:ext cx="489584" cy="475615"/>
          </a:xfrm>
          <a:custGeom>
            <a:avLst/>
            <a:gdLst/>
            <a:ahLst/>
            <a:cxnLst/>
            <a:rect l="l" t="t" r="r" b="b"/>
            <a:pathLst>
              <a:path w="489585" h="475614">
                <a:moveTo>
                  <a:pt x="47878" y="255397"/>
                </a:moveTo>
                <a:lnTo>
                  <a:pt x="36075" y="256776"/>
                </a:lnTo>
                <a:lnTo>
                  <a:pt x="23939" y="257952"/>
                </a:lnTo>
                <a:lnTo>
                  <a:pt x="11803" y="258772"/>
                </a:lnTo>
                <a:lnTo>
                  <a:pt x="0" y="259079"/>
                </a:lnTo>
                <a:lnTo>
                  <a:pt x="6672" y="301078"/>
                </a:lnTo>
                <a:lnTo>
                  <a:pt x="22934" y="342687"/>
                </a:lnTo>
                <a:lnTo>
                  <a:pt x="48045" y="381917"/>
                </a:lnTo>
                <a:lnTo>
                  <a:pt x="81271" y="416777"/>
                </a:lnTo>
                <a:lnTo>
                  <a:pt x="121871" y="445277"/>
                </a:lnTo>
                <a:lnTo>
                  <a:pt x="169110" y="465426"/>
                </a:lnTo>
                <a:lnTo>
                  <a:pt x="222250" y="475233"/>
                </a:lnTo>
                <a:lnTo>
                  <a:pt x="223381" y="464059"/>
                </a:lnTo>
                <a:lnTo>
                  <a:pt x="224928" y="441694"/>
                </a:lnTo>
                <a:lnTo>
                  <a:pt x="226059" y="430530"/>
                </a:lnTo>
                <a:lnTo>
                  <a:pt x="178827" y="418721"/>
                </a:lnTo>
                <a:lnTo>
                  <a:pt x="138604" y="400026"/>
                </a:lnTo>
                <a:lnTo>
                  <a:pt x="105394" y="374395"/>
                </a:lnTo>
                <a:lnTo>
                  <a:pt x="79200" y="341780"/>
                </a:lnTo>
                <a:lnTo>
                  <a:pt x="60028" y="302130"/>
                </a:lnTo>
                <a:lnTo>
                  <a:pt x="47878" y="255397"/>
                </a:lnTo>
                <a:close/>
              </a:path>
              <a:path w="489585" h="475614">
                <a:moveTo>
                  <a:pt x="486028" y="198120"/>
                </a:moveTo>
                <a:lnTo>
                  <a:pt x="473402" y="200658"/>
                </a:lnTo>
                <a:lnTo>
                  <a:pt x="449578" y="204924"/>
                </a:lnTo>
                <a:lnTo>
                  <a:pt x="438022" y="207390"/>
                </a:lnTo>
                <a:lnTo>
                  <a:pt x="440156" y="247132"/>
                </a:lnTo>
                <a:lnTo>
                  <a:pt x="434705" y="285289"/>
                </a:lnTo>
                <a:lnTo>
                  <a:pt x="421324" y="321708"/>
                </a:lnTo>
                <a:lnTo>
                  <a:pt x="399668" y="356235"/>
                </a:lnTo>
                <a:lnTo>
                  <a:pt x="371326" y="384835"/>
                </a:lnTo>
                <a:lnTo>
                  <a:pt x="338470" y="406447"/>
                </a:lnTo>
                <a:lnTo>
                  <a:pt x="301638" y="421082"/>
                </a:lnTo>
                <a:lnTo>
                  <a:pt x="261365" y="428751"/>
                </a:lnTo>
                <a:lnTo>
                  <a:pt x="262497" y="440997"/>
                </a:lnTo>
                <a:lnTo>
                  <a:pt x="264045" y="464069"/>
                </a:lnTo>
                <a:lnTo>
                  <a:pt x="265175" y="475233"/>
                </a:lnTo>
                <a:lnTo>
                  <a:pt x="304948" y="469966"/>
                </a:lnTo>
                <a:lnTo>
                  <a:pt x="343973" y="456995"/>
                </a:lnTo>
                <a:lnTo>
                  <a:pt x="380938" y="436889"/>
                </a:lnTo>
                <a:lnTo>
                  <a:pt x="414533" y="410213"/>
                </a:lnTo>
                <a:lnTo>
                  <a:pt x="443445" y="377534"/>
                </a:lnTo>
                <a:lnTo>
                  <a:pt x="466362" y="339419"/>
                </a:lnTo>
                <a:lnTo>
                  <a:pt x="481973" y="296434"/>
                </a:lnTo>
                <a:lnTo>
                  <a:pt x="488966" y="249145"/>
                </a:lnTo>
                <a:lnTo>
                  <a:pt x="486028" y="198120"/>
                </a:lnTo>
                <a:close/>
              </a:path>
              <a:path w="489585" h="475614">
                <a:moveTo>
                  <a:pt x="186943" y="216408"/>
                </a:moveTo>
                <a:lnTo>
                  <a:pt x="123951" y="216408"/>
                </a:lnTo>
                <a:lnTo>
                  <a:pt x="120141" y="220217"/>
                </a:lnTo>
                <a:lnTo>
                  <a:pt x="120141" y="340613"/>
                </a:lnTo>
                <a:lnTo>
                  <a:pt x="123951" y="342391"/>
                </a:lnTo>
                <a:lnTo>
                  <a:pt x="186943" y="342391"/>
                </a:lnTo>
                <a:lnTo>
                  <a:pt x="190753" y="340613"/>
                </a:lnTo>
                <a:lnTo>
                  <a:pt x="190753" y="328675"/>
                </a:lnTo>
                <a:lnTo>
                  <a:pt x="136525" y="328675"/>
                </a:lnTo>
                <a:lnTo>
                  <a:pt x="136525" y="317246"/>
                </a:lnTo>
                <a:lnTo>
                  <a:pt x="149409" y="317246"/>
                </a:lnTo>
                <a:lnTo>
                  <a:pt x="136525" y="303529"/>
                </a:lnTo>
                <a:lnTo>
                  <a:pt x="136525" y="292100"/>
                </a:lnTo>
                <a:lnTo>
                  <a:pt x="148401" y="292100"/>
                </a:lnTo>
                <a:lnTo>
                  <a:pt x="136525" y="280542"/>
                </a:lnTo>
                <a:lnTo>
                  <a:pt x="136525" y="266826"/>
                </a:lnTo>
                <a:lnTo>
                  <a:pt x="148271" y="266826"/>
                </a:lnTo>
                <a:lnTo>
                  <a:pt x="136525" y="255397"/>
                </a:lnTo>
                <a:lnTo>
                  <a:pt x="136525" y="241680"/>
                </a:lnTo>
                <a:lnTo>
                  <a:pt x="145954" y="241680"/>
                </a:lnTo>
                <a:lnTo>
                  <a:pt x="136525" y="232537"/>
                </a:lnTo>
                <a:lnTo>
                  <a:pt x="190753" y="232537"/>
                </a:lnTo>
                <a:lnTo>
                  <a:pt x="190753" y="220217"/>
                </a:lnTo>
                <a:lnTo>
                  <a:pt x="186943" y="216408"/>
                </a:lnTo>
                <a:close/>
              </a:path>
              <a:path w="489585" h="475614">
                <a:moveTo>
                  <a:pt x="275970" y="113411"/>
                </a:moveTo>
                <a:lnTo>
                  <a:pt x="211454" y="113411"/>
                </a:lnTo>
                <a:lnTo>
                  <a:pt x="209550" y="115315"/>
                </a:lnTo>
                <a:lnTo>
                  <a:pt x="209550" y="340613"/>
                </a:lnTo>
                <a:lnTo>
                  <a:pt x="211454" y="342391"/>
                </a:lnTo>
                <a:lnTo>
                  <a:pt x="275970" y="342391"/>
                </a:lnTo>
                <a:lnTo>
                  <a:pt x="277875" y="340613"/>
                </a:lnTo>
                <a:lnTo>
                  <a:pt x="277875" y="115315"/>
                </a:lnTo>
                <a:lnTo>
                  <a:pt x="275970" y="113411"/>
                </a:lnTo>
                <a:close/>
              </a:path>
              <a:path w="489585" h="475614">
                <a:moveTo>
                  <a:pt x="361188" y="175260"/>
                </a:moveTo>
                <a:lnTo>
                  <a:pt x="298195" y="175260"/>
                </a:lnTo>
                <a:lnTo>
                  <a:pt x="294386" y="178942"/>
                </a:lnTo>
                <a:lnTo>
                  <a:pt x="294386" y="340613"/>
                </a:lnTo>
                <a:lnTo>
                  <a:pt x="298195" y="342391"/>
                </a:lnTo>
                <a:lnTo>
                  <a:pt x="361188" y="342391"/>
                </a:lnTo>
                <a:lnTo>
                  <a:pt x="364997" y="340613"/>
                </a:lnTo>
                <a:lnTo>
                  <a:pt x="364997" y="328675"/>
                </a:lnTo>
                <a:lnTo>
                  <a:pt x="313181" y="328675"/>
                </a:lnTo>
                <a:lnTo>
                  <a:pt x="313181" y="191262"/>
                </a:lnTo>
                <a:lnTo>
                  <a:pt x="364997" y="191262"/>
                </a:lnTo>
                <a:lnTo>
                  <a:pt x="364997" y="178942"/>
                </a:lnTo>
                <a:lnTo>
                  <a:pt x="361188" y="175260"/>
                </a:lnTo>
                <a:close/>
              </a:path>
              <a:path w="489585" h="475614">
                <a:moveTo>
                  <a:pt x="149409" y="317246"/>
                </a:moveTo>
                <a:lnTo>
                  <a:pt x="136525" y="317246"/>
                </a:lnTo>
                <a:lnTo>
                  <a:pt x="148336" y="328675"/>
                </a:lnTo>
                <a:lnTo>
                  <a:pt x="160146" y="328675"/>
                </a:lnTo>
                <a:lnTo>
                  <a:pt x="149409" y="317246"/>
                </a:lnTo>
                <a:close/>
              </a:path>
              <a:path w="489585" h="475614">
                <a:moveTo>
                  <a:pt x="148401" y="292100"/>
                </a:moveTo>
                <a:lnTo>
                  <a:pt x="136525" y="292100"/>
                </a:lnTo>
                <a:lnTo>
                  <a:pt x="174243" y="328675"/>
                </a:lnTo>
                <a:lnTo>
                  <a:pt x="190753" y="328675"/>
                </a:lnTo>
                <a:lnTo>
                  <a:pt x="190753" y="317246"/>
                </a:lnTo>
                <a:lnTo>
                  <a:pt x="174243" y="317246"/>
                </a:lnTo>
                <a:lnTo>
                  <a:pt x="148401" y="292100"/>
                </a:lnTo>
                <a:close/>
              </a:path>
              <a:path w="489585" h="475614">
                <a:moveTo>
                  <a:pt x="364997" y="191262"/>
                </a:moveTo>
                <a:lnTo>
                  <a:pt x="350900" y="191262"/>
                </a:lnTo>
                <a:lnTo>
                  <a:pt x="350900" y="328675"/>
                </a:lnTo>
                <a:lnTo>
                  <a:pt x="364997" y="328675"/>
                </a:lnTo>
                <a:lnTo>
                  <a:pt x="364997" y="191262"/>
                </a:lnTo>
                <a:close/>
              </a:path>
              <a:path w="489585" h="475614">
                <a:moveTo>
                  <a:pt x="148271" y="266826"/>
                </a:moveTo>
                <a:lnTo>
                  <a:pt x="136525" y="266826"/>
                </a:lnTo>
                <a:lnTo>
                  <a:pt x="174243" y="303529"/>
                </a:lnTo>
                <a:lnTo>
                  <a:pt x="174243" y="317246"/>
                </a:lnTo>
                <a:lnTo>
                  <a:pt x="190753" y="317246"/>
                </a:lnTo>
                <a:lnTo>
                  <a:pt x="190753" y="292100"/>
                </a:lnTo>
                <a:lnTo>
                  <a:pt x="174243" y="292100"/>
                </a:lnTo>
                <a:lnTo>
                  <a:pt x="148271" y="266826"/>
                </a:lnTo>
                <a:close/>
              </a:path>
              <a:path w="489585" h="475614">
                <a:moveTo>
                  <a:pt x="145954" y="241680"/>
                </a:moveTo>
                <a:lnTo>
                  <a:pt x="136525" y="241680"/>
                </a:lnTo>
                <a:lnTo>
                  <a:pt x="174243" y="280542"/>
                </a:lnTo>
                <a:lnTo>
                  <a:pt x="174243" y="292100"/>
                </a:lnTo>
                <a:lnTo>
                  <a:pt x="190753" y="292100"/>
                </a:lnTo>
                <a:lnTo>
                  <a:pt x="190753" y="269113"/>
                </a:lnTo>
                <a:lnTo>
                  <a:pt x="174243" y="269113"/>
                </a:lnTo>
                <a:lnTo>
                  <a:pt x="145954" y="241680"/>
                </a:lnTo>
                <a:close/>
              </a:path>
              <a:path w="489585" h="475614">
                <a:moveTo>
                  <a:pt x="162432" y="232537"/>
                </a:moveTo>
                <a:lnTo>
                  <a:pt x="148336" y="232537"/>
                </a:lnTo>
                <a:lnTo>
                  <a:pt x="174243" y="255397"/>
                </a:lnTo>
                <a:lnTo>
                  <a:pt x="174243" y="269113"/>
                </a:lnTo>
                <a:lnTo>
                  <a:pt x="190753" y="269113"/>
                </a:lnTo>
                <a:lnTo>
                  <a:pt x="190753" y="243966"/>
                </a:lnTo>
                <a:lnTo>
                  <a:pt x="174243" y="243966"/>
                </a:lnTo>
                <a:lnTo>
                  <a:pt x="162432" y="232537"/>
                </a:lnTo>
                <a:close/>
              </a:path>
              <a:path w="489585" h="475614">
                <a:moveTo>
                  <a:pt x="190753" y="232537"/>
                </a:moveTo>
                <a:lnTo>
                  <a:pt x="174243" y="232537"/>
                </a:lnTo>
                <a:lnTo>
                  <a:pt x="174243" y="243966"/>
                </a:lnTo>
                <a:lnTo>
                  <a:pt x="190753" y="243966"/>
                </a:lnTo>
                <a:lnTo>
                  <a:pt x="190753" y="232537"/>
                </a:lnTo>
                <a:close/>
              </a:path>
              <a:path w="489585" h="475614">
                <a:moveTo>
                  <a:pt x="230250" y="0"/>
                </a:moveTo>
                <a:lnTo>
                  <a:pt x="173767" y="9937"/>
                </a:lnTo>
                <a:lnTo>
                  <a:pt x="118617" y="34543"/>
                </a:lnTo>
                <a:lnTo>
                  <a:pt x="79983" y="61609"/>
                </a:lnTo>
                <a:lnTo>
                  <a:pt x="48993" y="93514"/>
                </a:lnTo>
                <a:lnTo>
                  <a:pt x="25458" y="130162"/>
                </a:lnTo>
                <a:lnTo>
                  <a:pt x="9190" y="171456"/>
                </a:lnTo>
                <a:lnTo>
                  <a:pt x="0" y="217297"/>
                </a:lnTo>
                <a:lnTo>
                  <a:pt x="11747" y="218695"/>
                </a:lnTo>
                <a:lnTo>
                  <a:pt x="23875" y="219916"/>
                </a:lnTo>
                <a:lnTo>
                  <a:pt x="36004" y="220779"/>
                </a:lnTo>
                <a:lnTo>
                  <a:pt x="47751" y="221106"/>
                </a:lnTo>
                <a:lnTo>
                  <a:pt x="56482" y="177257"/>
                </a:lnTo>
                <a:lnTo>
                  <a:pt x="75803" y="137606"/>
                </a:lnTo>
                <a:lnTo>
                  <a:pt x="104125" y="103554"/>
                </a:lnTo>
                <a:lnTo>
                  <a:pt x="139858" y="76501"/>
                </a:lnTo>
                <a:lnTo>
                  <a:pt x="181414" y="57848"/>
                </a:lnTo>
                <a:lnTo>
                  <a:pt x="227202" y="48996"/>
                </a:lnTo>
                <a:lnTo>
                  <a:pt x="333300" y="48996"/>
                </a:lnTo>
                <a:lnTo>
                  <a:pt x="340711" y="32682"/>
                </a:lnTo>
                <a:lnTo>
                  <a:pt x="346201" y="21462"/>
                </a:lnTo>
                <a:lnTo>
                  <a:pt x="316868" y="11162"/>
                </a:lnTo>
                <a:lnTo>
                  <a:pt x="287750" y="4111"/>
                </a:lnTo>
                <a:lnTo>
                  <a:pt x="258869" y="371"/>
                </a:lnTo>
                <a:lnTo>
                  <a:pt x="230250" y="0"/>
                </a:lnTo>
                <a:close/>
              </a:path>
              <a:path w="489585" h="475614">
                <a:moveTo>
                  <a:pt x="382650" y="44703"/>
                </a:moveTo>
                <a:lnTo>
                  <a:pt x="375441" y="54492"/>
                </a:lnTo>
                <a:lnTo>
                  <a:pt x="368411" y="64246"/>
                </a:lnTo>
                <a:lnTo>
                  <a:pt x="361737" y="73975"/>
                </a:lnTo>
                <a:lnTo>
                  <a:pt x="355600" y="83692"/>
                </a:lnTo>
                <a:lnTo>
                  <a:pt x="366817" y="92430"/>
                </a:lnTo>
                <a:lnTo>
                  <a:pt x="377523" y="101869"/>
                </a:lnTo>
                <a:lnTo>
                  <a:pt x="406328" y="134308"/>
                </a:lnTo>
                <a:lnTo>
                  <a:pt x="426974" y="172974"/>
                </a:lnTo>
                <a:lnTo>
                  <a:pt x="438574" y="169884"/>
                </a:lnTo>
                <a:lnTo>
                  <a:pt x="450151" y="166258"/>
                </a:lnTo>
                <a:lnTo>
                  <a:pt x="461728" y="162276"/>
                </a:lnTo>
                <a:lnTo>
                  <a:pt x="473328" y="158114"/>
                </a:lnTo>
                <a:lnTo>
                  <a:pt x="456981" y="124964"/>
                </a:lnTo>
                <a:lnTo>
                  <a:pt x="436657" y="95123"/>
                </a:lnTo>
                <a:lnTo>
                  <a:pt x="411999" y="68425"/>
                </a:lnTo>
                <a:lnTo>
                  <a:pt x="382650" y="44703"/>
                </a:lnTo>
                <a:close/>
              </a:path>
              <a:path w="489585" h="475614">
                <a:moveTo>
                  <a:pt x="333300" y="48996"/>
                </a:moveTo>
                <a:lnTo>
                  <a:pt x="227202" y="48996"/>
                </a:lnTo>
                <a:lnTo>
                  <a:pt x="275634" y="51344"/>
                </a:lnTo>
                <a:lnTo>
                  <a:pt x="325119" y="66293"/>
                </a:lnTo>
                <a:lnTo>
                  <a:pt x="330539" y="55074"/>
                </a:lnTo>
                <a:lnTo>
                  <a:pt x="333300" y="48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59708" y="1289558"/>
            <a:ext cx="489584" cy="475615"/>
          </a:xfrm>
          <a:custGeom>
            <a:avLst/>
            <a:gdLst/>
            <a:ahLst/>
            <a:cxnLst/>
            <a:rect l="l" t="t" r="r" b="b"/>
            <a:pathLst>
              <a:path w="489585" h="475614">
                <a:moveTo>
                  <a:pt x="47878" y="255396"/>
                </a:moveTo>
                <a:lnTo>
                  <a:pt x="36075" y="256776"/>
                </a:lnTo>
                <a:lnTo>
                  <a:pt x="23939" y="257952"/>
                </a:lnTo>
                <a:lnTo>
                  <a:pt x="11803" y="258772"/>
                </a:lnTo>
                <a:lnTo>
                  <a:pt x="0" y="259079"/>
                </a:lnTo>
                <a:lnTo>
                  <a:pt x="6672" y="301078"/>
                </a:lnTo>
                <a:lnTo>
                  <a:pt x="22934" y="342687"/>
                </a:lnTo>
                <a:lnTo>
                  <a:pt x="48045" y="381917"/>
                </a:lnTo>
                <a:lnTo>
                  <a:pt x="81271" y="416777"/>
                </a:lnTo>
                <a:lnTo>
                  <a:pt x="121871" y="445277"/>
                </a:lnTo>
                <a:lnTo>
                  <a:pt x="169110" y="465426"/>
                </a:lnTo>
                <a:lnTo>
                  <a:pt x="222250" y="475233"/>
                </a:lnTo>
                <a:lnTo>
                  <a:pt x="223381" y="464059"/>
                </a:lnTo>
                <a:lnTo>
                  <a:pt x="224928" y="441694"/>
                </a:lnTo>
                <a:lnTo>
                  <a:pt x="226059" y="430529"/>
                </a:lnTo>
                <a:lnTo>
                  <a:pt x="178827" y="418721"/>
                </a:lnTo>
                <a:lnTo>
                  <a:pt x="138604" y="400026"/>
                </a:lnTo>
                <a:lnTo>
                  <a:pt x="105394" y="374396"/>
                </a:lnTo>
                <a:lnTo>
                  <a:pt x="79200" y="341780"/>
                </a:lnTo>
                <a:lnTo>
                  <a:pt x="60028" y="302130"/>
                </a:lnTo>
                <a:lnTo>
                  <a:pt x="47878" y="255396"/>
                </a:lnTo>
                <a:close/>
              </a:path>
              <a:path w="489585" h="475614">
                <a:moveTo>
                  <a:pt x="486028" y="198119"/>
                </a:moveTo>
                <a:lnTo>
                  <a:pt x="473402" y="200658"/>
                </a:lnTo>
                <a:lnTo>
                  <a:pt x="449578" y="204924"/>
                </a:lnTo>
                <a:lnTo>
                  <a:pt x="438022" y="207390"/>
                </a:lnTo>
                <a:lnTo>
                  <a:pt x="440156" y="247132"/>
                </a:lnTo>
                <a:lnTo>
                  <a:pt x="434705" y="285289"/>
                </a:lnTo>
                <a:lnTo>
                  <a:pt x="421324" y="321708"/>
                </a:lnTo>
                <a:lnTo>
                  <a:pt x="399668" y="356234"/>
                </a:lnTo>
                <a:lnTo>
                  <a:pt x="371326" y="384835"/>
                </a:lnTo>
                <a:lnTo>
                  <a:pt x="338470" y="406447"/>
                </a:lnTo>
                <a:lnTo>
                  <a:pt x="301638" y="421082"/>
                </a:lnTo>
                <a:lnTo>
                  <a:pt x="261365" y="428751"/>
                </a:lnTo>
                <a:lnTo>
                  <a:pt x="262497" y="440997"/>
                </a:lnTo>
                <a:lnTo>
                  <a:pt x="264045" y="464069"/>
                </a:lnTo>
                <a:lnTo>
                  <a:pt x="265175" y="475233"/>
                </a:lnTo>
                <a:lnTo>
                  <a:pt x="304948" y="469966"/>
                </a:lnTo>
                <a:lnTo>
                  <a:pt x="343973" y="456995"/>
                </a:lnTo>
                <a:lnTo>
                  <a:pt x="380938" y="436889"/>
                </a:lnTo>
                <a:lnTo>
                  <a:pt x="414533" y="410213"/>
                </a:lnTo>
                <a:lnTo>
                  <a:pt x="443445" y="377534"/>
                </a:lnTo>
                <a:lnTo>
                  <a:pt x="466362" y="339419"/>
                </a:lnTo>
                <a:lnTo>
                  <a:pt x="481973" y="296434"/>
                </a:lnTo>
                <a:lnTo>
                  <a:pt x="488966" y="249145"/>
                </a:lnTo>
                <a:lnTo>
                  <a:pt x="486028" y="198119"/>
                </a:lnTo>
                <a:close/>
              </a:path>
              <a:path w="489585" h="475614">
                <a:moveTo>
                  <a:pt x="186943" y="216407"/>
                </a:moveTo>
                <a:lnTo>
                  <a:pt x="123951" y="216407"/>
                </a:lnTo>
                <a:lnTo>
                  <a:pt x="120141" y="220217"/>
                </a:lnTo>
                <a:lnTo>
                  <a:pt x="120141" y="340613"/>
                </a:lnTo>
                <a:lnTo>
                  <a:pt x="123951" y="342391"/>
                </a:lnTo>
                <a:lnTo>
                  <a:pt x="186943" y="342391"/>
                </a:lnTo>
                <a:lnTo>
                  <a:pt x="190753" y="340613"/>
                </a:lnTo>
                <a:lnTo>
                  <a:pt x="190753" y="328675"/>
                </a:lnTo>
                <a:lnTo>
                  <a:pt x="136525" y="328675"/>
                </a:lnTo>
                <a:lnTo>
                  <a:pt x="136525" y="317245"/>
                </a:lnTo>
                <a:lnTo>
                  <a:pt x="149409" y="317245"/>
                </a:lnTo>
                <a:lnTo>
                  <a:pt x="136525" y="303529"/>
                </a:lnTo>
                <a:lnTo>
                  <a:pt x="136525" y="292100"/>
                </a:lnTo>
                <a:lnTo>
                  <a:pt x="148401" y="292100"/>
                </a:lnTo>
                <a:lnTo>
                  <a:pt x="136525" y="280542"/>
                </a:lnTo>
                <a:lnTo>
                  <a:pt x="136525" y="266826"/>
                </a:lnTo>
                <a:lnTo>
                  <a:pt x="148271" y="266826"/>
                </a:lnTo>
                <a:lnTo>
                  <a:pt x="136525" y="255396"/>
                </a:lnTo>
                <a:lnTo>
                  <a:pt x="136525" y="241680"/>
                </a:lnTo>
                <a:lnTo>
                  <a:pt x="145954" y="241680"/>
                </a:lnTo>
                <a:lnTo>
                  <a:pt x="136525" y="232537"/>
                </a:lnTo>
                <a:lnTo>
                  <a:pt x="190753" y="232537"/>
                </a:lnTo>
                <a:lnTo>
                  <a:pt x="190753" y="220217"/>
                </a:lnTo>
                <a:lnTo>
                  <a:pt x="186943" y="216407"/>
                </a:lnTo>
                <a:close/>
              </a:path>
              <a:path w="489585" h="475614">
                <a:moveTo>
                  <a:pt x="275970" y="113411"/>
                </a:moveTo>
                <a:lnTo>
                  <a:pt x="211454" y="113411"/>
                </a:lnTo>
                <a:lnTo>
                  <a:pt x="209550" y="115315"/>
                </a:lnTo>
                <a:lnTo>
                  <a:pt x="209550" y="340613"/>
                </a:lnTo>
                <a:lnTo>
                  <a:pt x="211454" y="342391"/>
                </a:lnTo>
                <a:lnTo>
                  <a:pt x="275970" y="342391"/>
                </a:lnTo>
                <a:lnTo>
                  <a:pt x="277875" y="340613"/>
                </a:lnTo>
                <a:lnTo>
                  <a:pt x="277875" y="115315"/>
                </a:lnTo>
                <a:lnTo>
                  <a:pt x="275970" y="113411"/>
                </a:lnTo>
                <a:close/>
              </a:path>
              <a:path w="489585" h="475614">
                <a:moveTo>
                  <a:pt x="361188" y="175259"/>
                </a:moveTo>
                <a:lnTo>
                  <a:pt x="298195" y="175259"/>
                </a:lnTo>
                <a:lnTo>
                  <a:pt x="294386" y="178942"/>
                </a:lnTo>
                <a:lnTo>
                  <a:pt x="294386" y="340613"/>
                </a:lnTo>
                <a:lnTo>
                  <a:pt x="298195" y="342391"/>
                </a:lnTo>
                <a:lnTo>
                  <a:pt x="361188" y="342391"/>
                </a:lnTo>
                <a:lnTo>
                  <a:pt x="364997" y="340613"/>
                </a:lnTo>
                <a:lnTo>
                  <a:pt x="364997" y="328675"/>
                </a:lnTo>
                <a:lnTo>
                  <a:pt x="313181" y="328675"/>
                </a:lnTo>
                <a:lnTo>
                  <a:pt x="313181" y="191262"/>
                </a:lnTo>
                <a:lnTo>
                  <a:pt x="364997" y="191262"/>
                </a:lnTo>
                <a:lnTo>
                  <a:pt x="364997" y="178942"/>
                </a:lnTo>
                <a:lnTo>
                  <a:pt x="361188" y="175259"/>
                </a:lnTo>
                <a:close/>
              </a:path>
              <a:path w="489585" h="475614">
                <a:moveTo>
                  <a:pt x="149409" y="317245"/>
                </a:moveTo>
                <a:lnTo>
                  <a:pt x="136525" y="317245"/>
                </a:lnTo>
                <a:lnTo>
                  <a:pt x="148336" y="328675"/>
                </a:lnTo>
                <a:lnTo>
                  <a:pt x="160146" y="328675"/>
                </a:lnTo>
                <a:lnTo>
                  <a:pt x="149409" y="317245"/>
                </a:lnTo>
                <a:close/>
              </a:path>
              <a:path w="489585" h="475614">
                <a:moveTo>
                  <a:pt x="148401" y="292100"/>
                </a:moveTo>
                <a:lnTo>
                  <a:pt x="136525" y="292100"/>
                </a:lnTo>
                <a:lnTo>
                  <a:pt x="174243" y="328675"/>
                </a:lnTo>
                <a:lnTo>
                  <a:pt x="190753" y="328675"/>
                </a:lnTo>
                <a:lnTo>
                  <a:pt x="190753" y="317245"/>
                </a:lnTo>
                <a:lnTo>
                  <a:pt x="174243" y="317245"/>
                </a:lnTo>
                <a:lnTo>
                  <a:pt x="148401" y="292100"/>
                </a:lnTo>
                <a:close/>
              </a:path>
              <a:path w="489585" h="475614">
                <a:moveTo>
                  <a:pt x="364997" y="191262"/>
                </a:moveTo>
                <a:lnTo>
                  <a:pt x="350900" y="191262"/>
                </a:lnTo>
                <a:lnTo>
                  <a:pt x="350900" y="328675"/>
                </a:lnTo>
                <a:lnTo>
                  <a:pt x="364997" y="328675"/>
                </a:lnTo>
                <a:lnTo>
                  <a:pt x="364997" y="191262"/>
                </a:lnTo>
                <a:close/>
              </a:path>
              <a:path w="489585" h="475614">
                <a:moveTo>
                  <a:pt x="148271" y="266826"/>
                </a:moveTo>
                <a:lnTo>
                  <a:pt x="136525" y="266826"/>
                </a:lnTo>
                <a:lnTo>
                  <a:pt x="174243" y="303529"/>
                </a:lnTo>
                <a:lnTo>
                  <a:pt x="174243" y="317245"/>
                </a:lnTo>
                <a:lnTo>
                  <a:pt x="190753" y="317245"/>
                </a:lnTo>
                <a:lnTo>
                  <a:pt x="190753" y="292100"/>
                </a:lnTo>
                <a:lnTo>
                  <a:pt x="174243" y="292100"/>
                </a:lnTo>
                <a:lnTo>
                  <a:pt x="148271" y="266826"/>
                </a:lnTo>
                <a:close/>
              </a:path>
              <a:path w="489585" h="475614">
                <a:moveTo>
                  <a:pt x="145954" y="241680"/>
                </a:moveTo>
                <a:lnTo>
                  <a:pt x="136525" y="241680"/>
                </a:lnTo>
                <a:lnTo>
                  <a:pt x="174243" y="280542"/>
                </a:lnTo>
                <a:lnTo>
                  <a:pt x="174243" y="292100"/>
                </a:lnTo>
                <a:lnTo>
                  <a:pt x="190753" y="292100"/>
                </a:lnTo>
                <a:lnTo>
                  <a:pt x="190753" y="269113"/>
                </a:lnTo>
                <a:lnTo>
                  <a:pt x="174243" y="269113"/>
                </a:lnTo>
                <a:lnTo>
                  <a:pt x="145954" y="241680"/>
                </a:lnTo>
                <a:close/>
              </a:path>
              <a:path w="489585" h="475614">
                <a:moveTo>
                  <a:pt x="162432" y="232537"/>
                </a:moveTo>
                <a:lnTo>
                  <a:pt x="148336" y="232537"/>
                </a:lnTo>
                <a:lnTo>
                  <a:pt x="174243" y="255396"/>
                </a:lnTo>
                <a:lnTo>
                  <a:pt x="174243" y="269113"/>
                </a:lnTo>
                <a:lnTo>
                  <a:pt x="190753" y="269113"/>
                </a:lnTo>
                <a:lnTo>
                  <a:pt x="190753" y="243966"/>
                </a:lnTo>
                <a:lnTo>
                  <a:pt x="174243" y="243966"/>
                </a:lnTo>
                <a:lnTo>
                  <a:pt x="162432" y="232537"/>
                </a:lnTo>
                <a:close/>
              </a:path>
              <a:path w="489585" h="475614">
                <a:moveTo>
                  <a:pt x="190753" y="232537"/>
                </a:moveTo>
                <a:lnTo>
                  <a:pt x="174243" y="232537"/>
                </a:lnTo>
                <a:lnTo>
                  <a:pt x="174243" y="243966"/>
                </a:lnTo>
                <a:lnTo>
                  <a:pt x="190753" y="243966"/>
                </a:lnTo>
                <a:lnTo>
                  <a:pt x="190753" y="232537"/>
                </a:lnTo>
                <a:close/>
              </a:path>
              <a:path w="489585" h="475614">
                <a:moveTo>
                  <a:pt x="230250" y="0"/>
                </a:moveTo>
                <a:lnTo>
                  <a:pt x="173767" y="9937"/>
                </a:lnTo>
                <a:lnTo>
                  <a:pt x="118617" y="34543"/>
                </a:lnTo>
                <a:lnTo>
                  <a:pt x="79983" y="61609"/>
                </a:lnTo>
                <a:lnTo>
                  <a:pt x="48993" y="93514"/>
                </a:lnTo>
                <a:lnTo>
                  <a:pt x="25458" y="130162"/>
                </a:lnTo>
                <a:lnTo>
                  <a:pt x="9190" y="171456"/>
                </a:lnTo>
                <a:lnTo>
                  <a:pt x="0" y="217296"/>
                </a:lnTo>
                <a:lnTo>
                  <a:pt x="11747" y="218695"/>
                </a:lnTo>
                <a:lnTo>
                  <a:pt x="23875" y="219916"/>
                </a:lnTo>
                <a:lnTo>
                  <a:pt x="36004" y="220779"/>
                </a:lnTo>
                <a:lnTo>
                  <a:pt x="47751" y="221106"/>
                </a:lnTo>
                <a:lnTo>
                  <a:pt x="56482" y="177257"/>
                </a:lnTo>
                <a:lnTo>
                  <a:pt x="75803" y="137606"/>
                </a:lnTo>
                <a:lnTo>
                  <a:pt x="104125" y="103554"/>
                </a:lnTo>
                <a:lnTo>
                  <a:pt x="139858" y="76501"/>
                </a:lnTo>
                <a:lnTo>
                  <a:pt x="181414" y="57848"/>
                </a:lnTo>
                <a:lnTo>
                  <a:pt x="227202" y="48996"/>
                </a:lnTo>
                <a:lnTo>
                  <a:pt x="333300" y="48996"/>
                </a:lnTo>
                <a:lnTo>
                  <a:pt x="340711" y="32682"/>
                </a:lnTo>
                <a:lnTo>
                  <a:pt x="346201" y="21462"/>
                </a:lnTo>
                <a:lnTo>
                  <a:pt x="316868" y="11162"/>
                </a:lnTo>
                <a:lnTo>
                  <a:pt x="287750" y="4111"/>
                </a:lnTo>
                <a:lnTo>
                  <a:pt x="258869" y="371"/>
                </a:lnTo>
                <a:lnTo>
                  <a:pt x="230250" y="0"/>
                </a:lnTo>
                <a:close/>
              </a:path>
              <a:path w="489585" h="475614">
                <a:moveTo>
                  <a:pt x="382650" y="44703"/>
                </a:moveTo>
                <a:lnTo>
                  <a:pt x="375441" y="54492"/>
                </a:lnTo>
                <a:lnTo>
                  <a:pt x="368411" y="64246"/>
                </a:lnTo>
                <a:lnTo>
                  <a:pt x="361737" y="73975"/>
                </a:lnTo>
                <a:lnTo>
                  <a:pt x="355600" y="83692"/>
                </a:lnTo>
                <a:lnTo>
                  <a:pt x="366817" y="92430"/>
                </a:lnTo>
                <a:lnTo>
                  <a:pt x="377523" y="101869"/>
                </a:lnTo>
                <a:lnTo>
                  <a:pt x="406328" y="134308"/>
                </a:lnTo>
                <a:lnTo>
                  <a:pt x="426974" y="172974"/>
                </a:lnTo>
                <a:lnTo>
                  <a:pt x="438574" y="169884"/>
                </a:lnTo>
                <a:lnTo>
                  <a:pt x="450151" y="166258"/>
                </a:lnTo>
                <a:lnTo>
                  <a:pt x="461728" y="162276"/>
                </a:lnTo>
                <a:lnTo>
                  <a:pt x="473328" y="158114"/>
                </a:lnTo>
                <a:lnTo>
                  <a:pt x="456981" y="124964"/>
                </a:lnTo>
                <a:lnTo>
                  <a:pt x="436657" y="95123"/>
                </a:lnTo>
                <a:lnTo>
                  <a:pt x="411999" y="68425"/>
                </a:lnTo>
                <a:lnTo>
                  <a:pt x="382650" y="44703"/>
                </a:lnTo>
                <a:close/>
              </a:path>
              <a:path w="489585" h="475614">
                <a:moveTo>
                  <a:pt x="333300" y="48996"/>
                </a:moveTo>
                <a:lnTo>
                  <a:pt x="227202" y="48996"/>
                </a:lnTo>
                <a:lnTo>
                  <a:pt x="275634" y="51344"/>
                </a:lnTo>
                <a:lnTo>
                  <a:pt x="325119" y="66293"/>
                </a:lnTo>
                <a:lnTo>
                  <a:pt x="330539" y="55074"/>
                </a:lnTo>
                <a:lnTo>
                  <a:pt x="333300" y="48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59708" y="5145278"/>
            <a:ext cx="489584" cy="475615"/>
          </a:xfrm>
          <a:custGeom>
            <a:avLst/>
            <a:gdLst/>
            <a:ahLst/>
            <a:cxnLst/>
            <a:rect l="l" t="t" r="r" b="b"/>
            <a:pathLst>
              <a:path w="489585" h="475614">
                <a:moveTo>
                  <a:pt x="47878" y="255397"/>
                </a:moveTo>
                <a:lnTo>
                  <a:pt x="36075" y="256776"/>
                </a:lnTo>
                <a:lnTo>
                  <a:pt x="23939" y="257952"/>
                </a:lnTo>
                <a:lnTo>
                  <a:pt x="11803" y="258772"/>
                </a:lnTo>
                <a:lnTo>
                  <a:pt x="0" y="259080"/>
                </a:lnTo>
                <a:lnTo>
                  <a:pt x="6672" y="301075"/>
                </a:lnTo>
                <a:lnTo>
                  <a:pt x="22934" y="342678"/>
                </a:lnTo>
                <a:lnTo>
                  <a:pt x="48045" y="381901"/>
                </a:lnTo>
                <a:lnTo>
                  <a:pt x="81271" y="416756"/>
                </a:lnTo>
                <a:lnTo>
                  <a:pt x="121871" y="445255"/>
                </a:lnTo>
                <a:lnTo>
                  <a:pt x="169110" y="465410"/>
                </a:lnTo>
                <a:lnTo>
                  <a:pt x="222250" y="475234"/>
                </a:lnTo>
                <a:lnTo>
                  <a:pt x="223381" y="464049"/>
                </a:lnTo>
                <a:lnTo>
                  <a:pt x="224928" y="441703"/>
                </a:lnTo>
                <a:lnTo>
                  <a:pt x="226059" y="430530"/>
                </a:lnTo>
                <a:lnTo>
                  <a:pt x="178827" y="418721"/>
                </a:lnTo>
                <a:lnTo>
                  <a:pt x="138604" y="400026"/>
                </a:lnTo>
                <a:lnTo>
                  <a:pt x="105394" y="374396"/>
                </a:lnTo>
                <a:lnTo>
                  <a:pt x="79200" y="341780"/>
                </a:lnTo>
                <a:lnTo>
                  <a:pt x="60028" y="302130"/>
                </a:lnTo>
                <a:lnTo>
                  <a:pt x="47878" y="255397"/>
                </a:lnTo>
                <a:close/>
              </a:path>
              <a:path w="489585" h="475614">
                <a:moveTo>
                  <a:pt x="486028" y="198120"/>
                </a:moveTo>
                <a:lnTo>
                  <a:pt x="473402" y="200658"/>
                </a:lnTo>
                <a:lnTo>
                  <a:pt x="449578" y="204924"/>
                </a:lnTo>
                <a:lnTo>
                  <a:pt x="438022" y="207391"/>
                </a:lnTo>
                <a:lnTo>
                  <a:pt x="440156" y="247132"/>
                </a:lnTo>
                <a:lnTo>
                  <a:pt x="434705" y="285289"/>
                </a:lnTo>
                <a:lnTo>
                  <a:pt x="421324" y="321708"/>
                </a:lnTo>
                <a:lnTo>
                  <a:pt x="399668" y="356235"/>
                </a:lnTo>
                <a:lnTo>
                  <a:pt x="371326" y="384835"/>
                </a:lnTo>
                <a:lnTo>
                  <a:pt x="338470" y="406447"/>
                </a:lnTo>
                <a:lnTo>
                  <a:pt x="301638" y="421082"/>
                </a:lnTo>
                <a:lnTo>
                  <a:pt x="261365" y="428752"/>
                </a:lnTo>
                <a:lnTo>
                  <a:pt x="262497" y="440979"/>
                </a:lnTo>
                <a:lnTo>
                  <a:pt x="264045" y="464053"/>
                </a:lnTo>
                <a:lnTo>
                  <a:pt x="265175" y="475234"/>
                </a:lnTo>
                <a:lnTo>
                  <a:pt x="304948" y="469956"/>
                </a:lnTo>
                <a:lnTo>
                  <a:pt x="343973" y="456980"/>
                </a:lnTo>
                <a:lnTo>
                  <a:pt x="380938" y="436872"/>
                </a:lnTo>
                <a:lnTo>
                  <a:pt x="414533" y="410197"/>
                </a:lnTo>
                <a:lnTo>
                  <a:pt x="443445" y="377522"/>
                </a:lnTo>
                <a:lnTo>
                  <a:pt x="466362" y="339410"/>
                </a:lnTo>
                <a:lnTo>
                  <a:pt x="481973" y="296429"/>
                </a:lnTo>
                <a:lnTo>
                  <a:pt x="488966" y="249144"/>
                </a:lnTo>
                <a:lnTo>
                  <a:pt x="486028" y="198120"/>
                </a:lnTo>
                <a:close/>
              </a:path>
              <a:path w="489585" h="475614">
                <a:moveTo>
                  <a:pt x="186943" y="216408"/>
                </a:moveTo>
                <a:lnTo>
                  <a:pt x="123951" y="216408"/>
                </a:lnTo>
                <a:lnTo>
                  <a:pt x="120141" y="220218"/>
                </a:lnTo>
                <a:lnTo>
                  <a:pt x="120141" y="340614"/>
                </a:lnTo>
                <a:lnTo>
                  <a:pt x="123951" y="342392"/>
                </a:lnTo>
                <a:lnTo>
                  <a:pt x="186943" y="342392"/>
                </a:lnTo>
                <a:lnTo>
                  <a:pt x="190753" y="340614"/>
                </a:lnTo>
                <a:lnTo>
                  <a:pt x="190753" y="328676"/>
                </a:lnTo>
                <a:lnTo>
                  <a:pt x="136525" y="328676"/>
                </a:lnTo>
                <a:lnTo>
                  <a:pt x="136525" y="317246"/>
                </a:lnTo>
                <a:lnTo>
                  <a:pt x="149409" y="317246"/>
                </a:lnTo>
                <a:lnTo>
                  <a:pt x="136525" y="303530"/>
                </a:lnTo>
                <a:lnTo>
                  <a:pt x="136525" y="292100"/>
                </a:lnTo>
                <a:lnTo>
                  <a:pt x="148401" y="292100"/>
                </a:lnTo>
                <a:lnTo>
                  <a:pt x="136525" y="280543"/>
                </a:lnTo>
                <a:lnTo>
                  <a:pt x="136525" y="266827"/>
                </a:lnTo>
                <a:lnTo>
                  <a:pt x="148271" y="266827"/>
                </a:lnTo>
                <a:lnTo>
                  <a:pt x="136525" y="255397"/>
                </a:lnTo>
                <a:lnTo>
                  <a:pt x="136525" y="241681"/>
                </a:lnTo>
                <a:lnTo>
                  <a:pt x="145954" y="241681"/>
                </a:lnTo>
                <a:lnTo>
                  <a:pt x="136525" y="232537"/>
                </a:lnTo>
                <a:lnTo>
                  <a:pt x="190753" y="232537"/>
                </a:lnTo>
                <a:lnTo>
                  <a:pt x="190753" y="220218"/>
                </a:lnTo>
                <a:lnTo>
                  <a:pt x="186943" y="216408"/>
                </a:lnTo>
                <a:close/>
              </a:path>
              <a:path w="489585" h="475614">
                <a:moveTo>
                  <a:pt x="275970" y="113411"/>
                </a:moveTo>
                <a:lnTo>
                  <a:pt x="211454" y="113411"/>
                </a:lnTo>
                <a:lnTo>
                  <a:pt x="209550" y="115316"/>
                </a:lnTo>
                <a:lnTo>
                  <a:pt x="209550" y="340614"/>
                </a:lnTo>
                <a:lnTo>
                  <a:pt x="211454" y="342392"/>
                </a:lnTo>
                <a:lnTo>
                  <a:pt x="275970" y="342392"/>
                </a:lnTo>
                <a:lnTo>
                  <a:pt x="277875" y="340614"/>
                </a:lnTo>
                <a:lnTo>
                  <a:pt x="277875" y="115316"/>
                </a:lnTo>
                <a:lnTo>
                  <a:pt x="275970" y="113411"/>
                </a:lnTo>
                <a:close/>
              </a:path>
              <a:path w="489585" h="475614">
                <a:moveTo>
                  <a:pt x="361188" y="175260"/>
                </a:moveTo>
                <a:lnTo>
                  <a:pt x="298195" y="175260"/>
                </a:lnTo>
                <a:lnTo>
                  <a:pt x="294386" y="178943"/>
                </a:lnTo>
                <a:lnTo>
                  <a:pt x="294386" y="340614"/>
                </a:lnTo>
                <a:lnTo>
                  <a:pt x="298195" y="342392"/>
                </a:lnTo>
                <a:lnTo>
                  <a:pt x="361188" y="342392"/>
                </a:lnTo>
                <a:lnTo>
                  <a:pt x="364997" y="340614"/>
                </a:lnTo>
                <a:lnTo>
                  <a:pt x="364997" y="328676"/>
                </a:lnTo>
                <a:lnTo>
                  <a:pt x="313181" y="328676"/>
                </a:lnTo>
                <a:lnTo>
                  <a:pt x="313181" y="191262"/>
                </a:lnTo>
                <a:lnTo>
                  <a:pt x="364997" y="191262"/>
                </a:lnTo>
                <a:lnTo>
                  <a:pt x="364997" y="178943"/>
                </a:lnTo>
                <a:lnTo>
                  <a:pt x="361188" y="175260"/>
                </a:lnTo>
                <a:close/>
              </a:path>
              <a:path w="489585" h="475614">
                <a:moveTo>
                  <a:pt x="149409" y="317246"/>
                </a:moveTo>
                <a:lnTo>
                  <a:pt x="136525" y="317246"/>
                </a:lnTo>
                <a:lnTo>
                  <a:pt x="148336" y="328676"/>
                </a:lnTo>
                <a:lnTo>
                  <a:pt x="160146" y="328676"/>
                </a:lnTo>
                <a:lnTo>
                  <a:pt x="149409" y="317246"/>
                </a:lnTo>
                <a:close/>
              </a:path>
              <a:path w="489585" h="475614">
                <a:moveTo>
                  <a:pt x="148401" y="292100"/>
                </a:moveTo>
                <a:lnTo>
                  <a:pt x="136525" y="292100"/>
                </a:lnTo>
                <a:lnTo>
                  <a:pt x="174243" y="328676"/>
                </a:lnTo>
                <a:lnTo>
                  <a:pt x="190753" y="328676"/>
                </a:lnTo>
                <a:lnTo>
                  <a:pt x="190753" y="317246"/>
                </a:lnTo>
                <a:lnTo>
                  <a:pt x="174243" y="317246"/>
                </a:lnTo>
                <a:lnTo>
                  <a:pt x="148401" y="292100"/>
                </a:lnTo>
                <a:close/>
              </a:path>
              <a:path w="489585" h="475614">
                <a:moveTo>
                  <a:pt x="364997" y="191262"/>
                </a:moveTo>
                <a:lnTo>
                  <a:pt x="350900" y="191262"/>
                </a:lnTo>
                <a:lnTo>
                  <a:pt x="350900" y="328676"/>
                </a:lnTo>
                <a:lnTo>
                  <a:pt x="364997" y="328676"/>
                </a:lnTo>
                <a:lnTo>
                  <a:pt x="364997" y="191262"/>
                </a:lnTo>
                <a:close/>
              </a:path>
              <a:path w="489585" h="475614">
                <a:moveTo>
                  <a:pt x="148271" y="266827"/>
                </a:moveTo>
                <a:lnTo>
                  <a:pt x="136525" y="266827"/>
                </a:lnTo>
                <a:lnTo>
                  <a:pt x="174243" y="303530"/>
                </a:lnTo>
                <a:lnTo>
                  <a:pt x="174243" y="317246"/>
                </a:lnTo>
                <a:lnTo>
                  <a:pt x="190753" y="317246"/>
                </a:lnTo>
                <a:lnTo>
                  <a:pt x="190753" y="292100"/>
                </a:lnTo>
                <a:lnTo>
                  <a:pt x="174243" y="292100"/>
                </a:lnTo>
                <a:lnTo>
                  <a:pt x="148271" y="266827"/>
                </a:lnTo>
                <a:close/>
              </a:path>
              <a:path w="489585" h="475614">
                <a:moveTo>
                  <a:pt x="145954" y="241681"/>
                </a:moveTo>
                <a:lnTo>
                  <a:pt x="136525" y="241681"/>
                </a:lnTo>
                <a:lnTo>
                  <a:pt x="174243" y="280543"/>
                </a:lnTo>
                <a:lnTo>
                  <a:pt x="174243" y="292100"/>
                </a:lnTo>
                <a:lnTo>
                  <a:pt x="190753" y="292100"/>
                </a:lnTo>
                <a:lnTo>
                  <a:pt x="190753" y="269113"/>
                </a:lnTo>
                <a:lnTo>
                  <a:pt x="174243" y="269113"/>
                </a:lnTo>
                <a:lnTo>
                  <a:pt x="145954" y="241681"/>
                </a:lnTo>
                <a:close/>
              </a:path>
              <a:path w="489585" h="475614">
                <a:moveTo>
                  <a:pt x="162432" y="232537"/>
                </a:moveTo>
                <a:lnTo>
                  <a:pt x="148336" y="232537"/>
                </a:lnTo>
                <a:lnTo>
                  <a:pt x="174243" y="255397"/>
                </a:lnTo>
                <a:lnTo>
                  <a:pt x="174243" y="269113"/>
                </a:lnTo>
                <a:lnTo>
                  <a:pt x="190753" y="269113"/>
                </a:lnTo>
                <a:lnTo>
                  <a:pt x="190753" y="243967"/>
                </a:lnTo>
                <a:lnTo>
                  <a:pt x="174243" y="243967"/>
                </a:lnTo>
                <a:lnTo>
                  <a:pt x="162432" y="232537"/>
                </a:lnTo>
                <a:close/>
              </a:path>
              <a:path w="489585" h="475614">
                <a:moveTo>
                  <a:pt x="190753" y="232537"/>
                </a:moveTo>
                <a:lnTo>
                  <a:pt x="174243" y="232537"/>
                </a:lnTo>
                <a:lnTo>
                  <a:pt x="174243" y="243967"/>
                </a:lnTo>
                <a:lnTo>
                  <a:pt x="190753" y="243967"/>
                </a:lnTo>
                <a:lnTo>
                  <a:pt x="190753" y="232537"/>
                </a:lnTo>
                <a:close/>
              </a:path>
              <a:path w="489585" h="475614">
                <a:moveTo>
                  <a:pt x="230250" y="0"/>
                </a:moveTo>
                <a:lnTo>
                  <a:pt x="173767" y="9937"/>
                </a:lnTo>
                <a:lnTo>
                  <a:pt x="118617" y="34544"/>
                </a:lnTo>
                <a:lnTo>
                  <a:pt x="79983" y="61609"/>
                </a:lnTo>
                <a:lnTo>
                  <a:pt x="48993" y="93514"/>
                </a:lnTo>
                <a:lnTo>
                  <a:pt x="25458" y="130162"/>
                </a:lnTo>
                <a:lnTo>
                  <a:pt x="9190" y="171456"/>
                </a:lnTo>
                <a:lnTo>
                  <a:pt x="0" y="217297"/>
                </a:lnTo>
                <a:lnTo>
                  <a:pt x="11747" y="218695"/>
                </a:lnTo>
                <a:lnTo>
                  <a:pt x="23875" y="219916"/>
                </a:lnTo>
                <a:lnTo>
                  <a:pt x="36004" y="220779"/>
                </a:lnTo>
                <a:lnTo>
                  <a:pt x="47751" y="221107"/>
                </a:lnTo>
                <a:lnTo>
                  <a:pt x="56482" y="177257"/>
                </a:lnTo>
                <a:lnTo>
                  <a:pt x="75803" y="137606"/>
                </a:lnTo>
                <a:lnTo>
                  <a:pt x="104125" y="103554"/>
                </a:lnTo>
                <a:lnTo>
                  <a:pt x="139858" y="76501"/>
                </a:lnTo>
                <a:lnTo>
                  <a:pt x="181414" y="57848"/>
                </a:lnTo>
                <a:lnTo>
                  <a:pt x="227202" y="48996"/>
                </a:lnTo>
                <a:lnTo>
                  <a:pt x="333300" y="48996"/>
                </a:lnTo>
                <a:lnTo>
                  <a:pt x="340711" y="32682"/>
                </a:lnTo>
                <a:lnTo>
                  <a:pt x="346201" y="21463"/>
                </a:lnTo>
                <a:lnTo>
                  <a:pt x="316868" y="11162"/>
                </a:lnTo>
                <a:lnTo>
                  <a:pt x="287750" y="4111"/>
                </a:lnTo>
                <a:lnTo>
                  <a:pt x="258869" y="371"/>
                </a:lnTo>
                <a:lnTo>
                  <a:pt x="230250" y="0"/>
                </a:lnTo>
                <a:close/>
              </a:path>
              <a:path w="489585" h="475614">
                <a:moveTo>
                  <a:pt x="382650" y="44704"/>
                </a:moveTo>
                <a:lnTo>
                  <a:pt x="375441" y="54492"/>
                </a:lnTo>
                <a:lnTo>
                  <a:pt x="368411" y="64246"/>
                </a:lnTo>
                <a:lnTo>
                  <a:pt x="361737" y="73975"/>
                </a:lnTo>
                <a:lnTo>
                  <a:pt x="355600" y="83693"/>
                </a:lnTo>
                <a:lnTo>
                  <a:pt x="366817" y="92430"/>
                </a:lnTo>
                <a:lnTo>
                  <a:pt x="377523" y="101869"/>
                </a:lnTo>
                <a:lnTo>
                  <a:pt x="406328" y="134308"/>
                </a:lnTo>
                <a:lnTo>
                  <a:pt x="426974" y="172974"/>
                </a:lnTo>
                <a:lnTo>
                  <a:pt x="438574" y="169884"/>
                </a:lnTo>
                <a:lnTo>
                  <a:pt x="450151" y="166258"/>
                </a:lnTo>
                <a:lnTo>
                  <a:pt x="461728" y="162276"/>
                </a:lnTo>
                <a:lnTo>
                  <a:pt x="473328" y="158115"/>
                </a:lnTo>
                <a:lnTo>
                  <a:pt x="456981" y="124964"/>
                </a:lnTo>
                <a:lnTo>
                  <a:pt x="436657" y="95123"/>
                </a:lnTo>
                <a:lnTo>
                  <a:pt x="411999" y="68425"/>
                </a:lnTo>
                <a:lnTo>
                  <a:pt x="382650" y="44704"/>
                </a:lnTo>
                <a:close/>
              </a:path>
              <a:path w="489585" h="475614">
                <a:moveTo>
                  <a:pt x="333300" y="48996"/>
                </a:moveTo>
                <a:lnTo>
                  <a:pt x="227202" y="48996"/>
                </a:lnTo>
                <a:lnTo>
                  <a:pt x="275634" y="51344"/>
                </a:lnTo>
                <a:lnTo>
                  <a:pt x="325119" y="66294"/>
                </a:lnTo>
                <a:lnTo>
                  <a:pt x="330539" y="55074"/>
                </a:lnTo>
                <a:lnTo>
                  <a:pt x="333300" y="48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2107" y="2528316"/>
            <a:ext cx="2502535" cy="2395855"/>
          </a:xfrm>
          <a:custGeom>
            <a:avLst/>
            <a:gdLst/>
            <a:ahLst/>
            <a:cxnLst/>
            <a:rect l="l" t="t" r="r" b="b"/>
            <a:pathLst>
              <a:path w="2502535" h="2395854">
                <a:moveTo>
                  <a:pt x="1251204" y="0"/>
                </a:moveTo>
                <a:lnTo>
                  <a:pt x="1202073" y="906"/>
                </a:lnTo>
                <a:lnTo>
                  <a:pt x="1153423" y="3604"/>
                </a:lnTo>
                <a:lnTo>
                  <a:pt x="1105287" y="8059"/>
                </a:lnTo>
                <a:lnTo>
                  <a:pt x="1057700" y="14238"/>
                </a:lnTo>
                <a:lnTo>
                  <a:pt x="1010698" y="22109"/>
                </a:lnTo>
                <a:lnTo>
                  <a:pt x="964314" y="31637"/>
                </a:lnTo>
                <a:lnTo>
                  <a:pt x="918584" y="42790"/>
                </a:lnTo>
                <a:lnTo>
                  <a:pt x="873543" y="55534"/>
                </a:lnTo>
                <a:lnTo>
                  <a:pt x="829224" y="69835"/>
                </a:lnTo>
                <a:lnTo>
                  <a:pt x="785664" y="85662"/>
                </a:lnTo>
                <a:lnTo>
                  <a:pt x="742896" y="102979"/>
                </a:lnTo>
                <a:lnTo>
                  <a:pt x="700956" y="121755"/>
                </a:lnTo>
                <a:lnTo>
                  <a:pt x="659878" y="141955"/>
                </a:lnTo>
                <a:lnTo>
                  <a:pt x="619697" y="163547"/>
                </a:lnTo>
                <a:lnTo>
                  <a:pt x="580448" y="186497"/>
                </a:lnTo>
                <a:lnTo>
                  <a:pt x="542166" y="210772"/>
                </a:lnTo>
                <a:lnTo>
                  <a:pt x="504885" y="236338"/>
                </a:lnTo>
                <a:lnTo>
                  <a:pt x="468640" y="263163"/>
                </a:lnTo>
                <a:lnTo>
                  <a:pt x="433466" y="291212"/>
                </a:lnTo>
                <a:lnTo>
                  <a:pt x="399397" y="320453"/>
                </a:lnTo>
                <a:lnTo>
                  <a:pt x="366469" y="350853"/>
                </a:lnTo>
                <a:lnTo>
                  <a:pt x="334716" y="382377"/>
                </a:lnTo>
                <a:lnTo>
                  <a:pt x="304173" y="414994"/>
                </a:lnTo>
                <a:lnTo>
                  <a:pt x="274875" y="448669"/>
                </a:lnTo>
                <a:lnTo>
                  <a:pt x="246857" y="483369"/>
                </a:lnTo>
                <a:lnTo>
                  <a:pt x="220152" y="519061"/>
                </a:lnTo>
                <a:lnTo>
                  <a:pt x="194797" y="555711"/>
                </a:lnTo>
                <a:lnTo>
                  <a:pt x="170826" y="593287"/>
                </a:lnTo>
                <a:lnTo>
                  <a:pt x="148273" y="631755"/>
                </a:lnTo>
                <a:lnTo>
                  <a:pt x="127174" y="671082"/>
                </a:lnTo>
                <a:lnTo>
                  <a:pt x="107562" y="711234"/>
                </a:lnTo>
                <a:lnTo>
                  <a:pt x="89474" y="752178"/>
                </a:lnTo>
                <a:lnTo>
                  <a:pt x="72943" y="793881"/>
                </a:lnTo>
                <a:lnTo>
                  <a:pt x="58005" y="836310"/>
                </a:lnTo>
                <a:lnTo>
                  <a:pt x="44694" y="879430"/>
                </a:lnTo>
                <a:lnTo>
                  <a:pt x="33045" y="923210"/>
                </a:lnTo>
                <a:lnTo>
                  <a:pt x="23092" y="967616"/>
                </a:lnTo>
                <a:lnTo>
                  <a:pt x="14872" y="1012614"/>
                </a:lnTo>
                <a:lnTo>
                  <a:pt x="8417" y="1058171"/>
                </a:lnTo>
                <a:lnTo>
                  <a:pt x="3764" y="1104254"/>
                </a:lnTo>
                <a:lnTo>
                  <a:pt x="946" y="1150829"/>
                </a:lnTo>
                <a:lnTo>
                  <a:pt x="0" y="1197864"/>
                </a:lnTo>
                <a:lnTo>
                  <a:pt x="946" y="1244898"/>
                </a:lnTo>
                <a:lnTo>
                  <a:pt x="3764" y="1291473"/>
                </a:lnTo>
                <a:lnTo>
                  <a:pt x="8417" y="1337556"/>
                </a:lnTo>
                <a:lnTo>
                  <a:pt x="14872" y="1383113"/>
                </a:lnTo>
                <a:lnTo>
                  <a:pt x="23092" y="1428111"/>
                </a:lnTo>
                <a:lnTo>
                  <a:pt x="33045" y="1472517"/>
                </a:lnTo>
                <a:lnTo>
                  <a:pt x="44694" y="1516297"/>
                </a:lnTo>
                <a:lnTo>
                  <a:pt x="58005" y="1559417"/>
                </a:lnTo>
                <a:lnTo>
                  <a:pt x="72943" y="1601846"/>
                </a:lnTo>
                <a:lnTo>
                  <a:pt x="89474" y="1643549"/>
                </a:lnTo>
                <a:lnTo>
                  <a:pt x="107562" y="1684493"/>
                </a:lnTo>
                <a:lnTo>
                  <a:pt x="127174" y="1724645"/>
                </a:lnTo>
                <a:lnTo>
                  <a:pt x="148273" y="1763972"/>
                </a:lnTo>
                <a:lnTo>
                  <a:pt x="170826" y="1802440"/>
                </a:lnTo>
                <a:lnTo>
                  <a:pt x="194797" y="1840016"/>
                </a:lnTo>
                <a:lnTo>
                  <a:pt x="220152" y="1876666"/>
                </a:lnTo>
                <a:lnTo>
                  <a:pt x="246857" y="1912358"/>
                </a:lnTo>
                <a:lnTo>
                  <a:pt x="274875" y="1947058"/>
                </a:lnTo>
                <a:lnTo>
                  <a:pt x="304173" y="1980733"/>
                </a:lnTo>
                <a:lnTo>
                  <a:pt x="334716" y="2013350"/>
                </a:lnTo>
                <a:lnTo>
                  <a:pt x="366469" y="2044874"/>
                </a:lnTo>
                <a:lnTo>
                  <a:pt x="399397" y="2075274"/>
                </a:lnTo>
                <a:lnTo>
                  <a:pt x="433466" y="2104515"/>
                </a:lnTo>
                <a:lnTo>
                  <a:pt x="468640" y="2132564"/>
                </a:lnTo>
                <a:lnTo>
                  <a:pt x="504885" y="2159389"/>
                </a:lnTo>
                <a:lnTo>
                  <a:pt x="542166" y="2184955"/>
                </a:lnTo>
                <a:lnTo>
                  <a:pt x="580448" y="2209230"/>
                </a:lnTo>
                <a:lnTo>
                  <a:pt x="619697" y="2232180"/>
                </a:lnTo>
                <a:lnTo>
                  <a:pt x="659878" y="2253772"/>
                </a:lnTo>
                <a:lnTo>
                  <a:pt x="700956" y="2273972"/>
                </a:lnTo>
                <a:lnTo>
                  <a:pt x="742896" y="2292748"/>
                </a:lnTo>
                <a:lnTo>
                  <a:pt x="785664" y="2310065"/>
                </a:lnTo>
                <a:lnTo>
                  <a:pt x="829224" y="2325892"/>
                </a:lnTo>
                <a:lnTo>
                  <a:pt x="873543" y="2340193"/>
                </a:lnTo>
                <a:lnTo>
                  <a:pt x="918584" y="2352937"/>
                </a:lnTo>
                <a:lnTo>
                  <a:pt x="964314" y="2364090"/>
                </a:lnTo>
                <a:lnTo>
                  <a:pt x="1010698" y="2373618"/>
                </a:lnTo>
                <a:lnTo>
                  <a:pt x="1057700" y="2381489"/>
                </a:lnTo>
                <a:lnTo>
                  <a:pt x="1105287" y="2387668"/>
                </a:lnTo>
                <a:lnTo>
                  <a:pt x="1153423" y="2392123"/>
                </a:lnTo>
                <a:lnTo>
                  <a:pt x="1202073" y="2394821"/>
                </a:lnTo>
                <a:lnTo>
                  <a:pt x="1251204" y="2395728"/>
                </a:lnTo>
                <a:lnTo>
                  <a:pt x="1300333" y="2394821"/>
                </a:lnTo>
                <a:lnTo>
                  <a:pt x="1348983" y="2392123"/>
                </a:lnTo>
                <a:lnTo>
                  <a:pt x="1397118" y="2387668"/>
                </a:lnTo>
                <a:lnTo>
                  <a:pt x="1444704" y="2381489"/>
                </a:lnTo>
                <a:lnTo>
                  <a:pt x="1491706" y="2373618"/>
                </a:lnTo>
                <a:lnTo>
                  <a:pt x="1538089" y="2364090"/>
                </a:lnTo>
                <a:lnTo>
                  <a:pt x="1583818" y="2352937"/>
                </a:lnTo>
                <a:lnTo>
                  <a:pt x="1628859" y="2340193"/>
                </a:lnTo>
                <a:lnTo>
                  <a:pt x="1673178" y="2325892"/>
                </a:lnTo>
                <a:lnTo>
                  <a:pt x="1716738" y="2310065"/>
                </a:lnTo>
                <a:lnTo>
                  <a:pt x="1759505" y="2292748"/>
                </a:lnTo>
                <a:lnTo>
                  <a:pt x="1801445" y="2273972"/>
                </a:lnTo>
                <a:lnTo>
                  <a:pt x="1842523" y="2253772"/>
                </a:lnTo>
                <a:lnTo>
                  <a:pt x="1882704" y="2232180"/>
                </a:lnTo>
                <a:lnTo>
                  <a:pt x="1921953" y="2209230"/>
                </a:lnTo>
                <a:lnTo>
                  <a:pt x="1960236" y="2184955"/>
                </a:lnTo>
                <a:lnTo>
                  <a:pt x="1997517" y="2159389"/>
                </a:lnTo>
                <a:lnTo>
                  <a:pt x="2033762" y="2132564"/>
                </a:lnTo>
                <a:lnTo>
                  <a:pt x="2068936" y="2104515"/>
                </a:lnTo>
                <a:lnTo>
                  <a:pt x="2103005" y="2075274"/>
                </a:lnTo>
                <a:lnTo>
                  <a:pt x="2135933" y="2044874"/>
                </a:lnTo>
                <a:lnTo>
                  <a:pt x="2167686" y="2013350"/>
                </a:lnTo>
                <a:lnTo>
                  <a:pt x="2198229" y="1980733"/>
                </a:lnTo>
                <a:lnTo>
                  <a:pt x="2227528" y="1947058"/>
                </a:lnTo>
                <a:lnTo>
                  <a:pt x="2255547" y="1912358"/>
                </a:lnTo>
                <a:lnTo>
                  <a:pt x="2282251" y="1876666"/>
                </a:lnTo>
                <a:lnTo>
                  <a:pt x="2307607" y="1840016"/>
                </a:lnTo>
                <a:lnTo>
                  <a:pt x="2331578" y="1802440"/>
                </a:lnTo>
                <a:lnTo>
                  <a:pt x="2354132" y="1763972"/>
                </a:lnTo>
                <a:lnTo>
                  <a:pt x="2375231" y="1724645"/>
                </a:lnTo>
                <a:lnTo>
                  <a:pt x="2394843" y="1684493"/>
                </a:lnTo>
                <a:lnTo>
                  <a:pt x="2412932" y="1643549"/>
                </a:lnTo>
                <a:lnTo>
                  <a:pt x="2429463" y="1601846"/>
                </a:lnTo>
                <a:lnTo>
                  <a:pt x="2444401" y="1559417"/>
                </a:lnTo>
                <a:lnTo>
                  <a:pt x="2457712" y="1516297"/>
                </a:lnTo>
                <a:lnTo>
                  <a:pt x="2469362" y="1472517"/>
                </a:lnTo>
                <a:lnTo>
                  <a:pt x="2479314" y="1428111"/>
                </a:lnTo>
                <a:lnTo>
                  <a:pt x="2487535" y="1383113"/>
                </a:lnTo>
                <a:lnTo>
                  <a:pt x="2493990" y="1337556"/>
                </a:lnTo>
                <a:lnTo>
                  <a:pt x="2498643" y="1291473"/>
                </a:lnTo>
                <a:lnTo>
                  <a:pt x="2501461" y="1244898"/>
                </a:lnTo>
                <a:lnTo>
                  <a:pt x="2502408" y="1197864"/>
                </a:lnTo>
                <a:lnTo>
                  <a:pt x="2501461" y="1150829"/>
                </a:lnTo>
                <a:lnTo>
                  <a:pt x="2498643" y="1104254"/>
                </a:lnTo>
                <a:lnTo>
                  <a:pt x="2493990" y="1058171"/>
                </a:lnTo>
                <a:lnTo>
                  <a:pt x="2487535" y="1012614"/>
                </a:lnTo>
                <a:lnTo>
                  <a:pt x="2479314" y="967616"/>
                </a:lnTo>
                <a:lnTo>
                  <a:pt x="2469362" y="923210"/>
                </a:lnTo>
                <a:lnTo>
                  <a:pt x="2457712" y="879430"/>
                </a:lnTo>
                <a:lnTo>
                  <a:pt x="2444401" y="836310"/>
                </a:lnTo>
                <a:lnTo>
                  <a:pt x="2429463" y="793881"/>
                </a:lnTo>
                <a:lnTo>
                  <a:pt x="2412932" y="752178"/>
                </a:lnTo>
                <a:lnTo>
                  <a:pt x="2394843" y="711234"/>
                </a:lnTo>
                <a:lnTo>
                  <a:pt x="2375231" y="671082"/>
                </a:lnTo>
                <a:lnTo>
                  <a:pt x="2354132" y="631755"/>
                </a:lnTo>
                <a:lnTo>
                  <a:pt x="2331578" y="593287"/>
                </a:lnTo>
                <a:lnTo>
                  <a:pt x="2307607" y="555711"/>
                </a:lnTo>
                <a:lnTo>
                  <a:pt x="2282251" y="519061"/>
                </a:lnTo>
                <a:lnTo>
                  <a:pt x="2255547" y="483369"/>
                </a:lnTo>
                <a:lnTo>
                  <a:pt x="2227528" y="448669"/>
                </a:lnTo>
                <a:lnTo>
                  <a:pt x="2198229" y="414994"/>
                </a:lnTo>
                <a:lnTo>
                  <a:pt x="2167686" y="382377"/>
                </a:lnTo>
                <a:lnTo>
                  <a:pt x="2135933" y="350853"/>
                </a:lnTo>
                <a:lnTo>
                  <a:pt x="2103005" y="320453"/>
                </a:lnTo>
                <a:lnTo>
                  <a:pt x="2068936" y="291212"/>
                </a:lnTo>
                <a:lnTo>
                  <a:pt x="2033762" y="263163"/>
                </a:lnTo>
                <a:lnTo>
                  <a:pt x="1997517" y="236338"/>
                </a:lnTo>
                <a:lnTo>
                  <a:pt x="1960236" y="210772"/>
                </a:lnTo>
                <a:lnTo>
                  <a:pt x="1921953" y="186497"/>
                </a:lnTo>
                <a:lnTo>
                  <a:pt x="1882704" y="163547"/>
                </a:lnTo>
                <a:lnTo>
                  <a:pt x="1842523" y="141955"/>
                </a:lnTo>
                <a:lnTo>
                  <a:pt x="1801445" y="121755"/>
                </a:lnTo>
                <a:lnTo>
                  <a:pt x="1759505" y="102979"/>
                </a:lnTo>
                <a:lnTo>
                  <a:pt x="1716738" y="85662"/>
                </a:lnTo>
                <a:lnTo>
                  <a:pt x="1673178" y="69835"/>
                </a:lnTo>
                <a:lnTo>
                  <a:pt x="1628859" y="55534"/>
                </a:lnTo>
                <a:lnTo>
                  <a:pt x="1583818" y="42790"/>
                </a:lnTo>
                <a:lnTo>
                  <a:pt x="1538089" y="31637"/>
                </a:lnTo>
                <a:lnTo>
                  <a:pt x="1491706" y="22109"/>
                </a:lnTo>
                <a:lnTo>
                  <a:pt x="1444704" y="14238"/>
                </a:lnTo>
                <a:lnTo>
                  <a:pt x="1397118" y="8059"/>
                </a:lnTo>
                <a:lnTo>
                  <a:pt x="1348983" y="3604"/>
                </a:lnTo>
                <a:lnTo>
                  <a:pt x="1300333" y="906"/>
                </a:lnTo>
                <a:lnTo>
                  <a:pt x="1251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7966" y="3317189"/>
            <a:ext cx="1151001" cy="273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8817" y="3317189"/>
            <a:ext cx="381000" cy="27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92454" y="3592067"/>
            <a:ext cx="1151000" cy="5532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9268" y="2660904"/>
            <a:ext cx="2228229" cy="2133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34083" y="1575816"/>
            <a:ext cx="2039620" cy="1270"/>
          </a:xfrm>
          <a:custGeom>
            <a:avLst/>
            <a:gdLst/>
            <a:ahLst/>
            <a:cxnLst/>
            <a:rect l="l" t="t" r="r" b="b"/>
            <a:pathLst>
              <a:path w="2039620" h="1269">
                <a:moveTo>
                  <a:pt x="2039112" y="1270"/>
                </a:moveTo>
                <a:lnTo>
                  <a:pt x="0" y="0"/>
                </a:lnTo>
              </a:path>
            </a:pathLst>
          </a:custGeom>
          <a:ln w="6096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44752" y="5362955"/>
            <a:ext cx="2055495" cy="1905"/>
          </a:xfrm>
          <a:custGeom>
            <a:avLst/>
            <a:gdLst/>
            <a:ahLst/>
            <a:cxnLst/>
            <a:rect l="l" t="t" r="r" b="b"/>
            <a:pathLst>
              <a:path w="2055495" h="1904">
                <a:moveTo>
                  <a:pt x="2055495" y="1905"/>
                </a:moveTo>
                <a:lnTo>
                  <a:pt x="0" y="0"/>
                </a:lnTo>
              </a:path>
            </a:pathLst>
          </a:custGeom>
          <a:ln w="6096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663821" y="1058862"/>
            <a:ext cx="6114415" cy="5033010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marL="80645">
              <a:lnSpc>
                <a:spcPct val="100000"/>
              </a:lnSpc>
              <a:spcBef>
                <a:spcPts val="1100"/>
              </a:spcBef>
            </a:pPr>
            <a:r>
              <a:rPr dirty="0" sz="1800" spc="5" b="1">
                <a:solidFill>
                  <a:srgbClr val="C7161E"/>
                </a:solidFill>
                <a:latin typeface="华文中宋"/>
                <a:cs typeface="华文中宋"/>
              </a:rPr>
              <a:t>一个根</a:t>
            </a:r>
            <a:r>
              <a:rPr dirty="0" sz="1800" spc="-5" b="1">
                <a:solidFill>
                  <a:srgbClr val="C7161E"/>
                </a:solidFill>
                <a:latin typeface="华文中宋"/>
                <a:cs typeface="华文中宋"/>
              </a:rPr>
              <a:t>本问题</a:t>
            </a:r>
            <a:endParaRPr sz="1800">
              <a:latin typeface="华文中宋"/>
              <a:cs typeface="华文中宋"/>
            </a:endParaRPr>
          </a:p>
          <a:p>
            <a:pPr algn="just" marL="12700" marR="5080">
              <a:lnSpc>
                <a:spcPct val="120100"/>
              </a:lnSpc>
              <a:spcBef>
                <a:spcPts val="500"/>
              </a:spcBef>
            </a:pPr>
            <a:r>
              <a:rPr dirty="0" sz="1600" spc="-5">
                <a:latin typeface="微软雅黑"/>
                <a:cs typeface="微软雅黑"/>
              </a:rPr>
              <a:t>在新的历史条件下，要永葆党的马</a:t>
            </a:r>
            <a:r>
              <a:rPr dirty="0" sz="1600" spc="5">
                <a:latin typeface="微软雅黑"/>
                <a:cs typeface="微软雅黑"/>
              </a:rPr>
              <a:t>克</a:t>
            </a:r>
            <a:r>
              <a:rPr dirty="0" sz="1600" spc="-5">
                <a:latin typeface="微软雅黑"/>
                <a:cs typeface="微软雅黑"/>
              </a:rPr>
              <a:t>思主</a:t>
            </a:r>
            <a:r>
              <a:rPr dirty="0" sz="1600" spc="5">
                <a:latin typeface="微软雅黑"/>
                <a:cs typeface="微软雅黑"/>
              </a:rPr>
              <a:t>义</a:t>
            </a:r>
            <a:r>
              <a:rPr dirty="0" sz="1600" spc="-5">
                <a:latin typeface="微软雅黑"/>
                <a:cs typeface="微软雅黑"/>
              </a:rPr>
              <a:t>政党</a:t>
            </a:r>
            <a:r>
              <a:rPr dirty="0" sz="1600" spc="5">
                <a:latin typeface="微软雅黑"/>
                <a:cs typeface="微软雅黑"/>
              </a:rPr>
              <a:t>本</a:t>
            </a:r>
            <a:r>
              <a:rPr dirty="0" sz="1600" spc="-5">
                <a:latin typeface="微软雅黑"/>
                <a:cs typeface="微软雅黑"/>
              </a:rPr>
              <a:t>色，</a:t>
            </a:r>
            <a:r>
              <a:rPr dirty="0" sz="1600" spc="5">
                <a:latin typeface="微软雅黑"/>
                <a:cs typeface="微软雅黑"/>
              </a:rPr>
              <a:t>关</a:t>
            </a:r>
            <a:r>
              <a:rPr dirty="0" sz="1600" spc="-5">
                <a:latin typeface="微软雅黑"/>
                <a:cs typeface="微软雅黑"/>
              </a:rPr>
              <a:t>键还</a:t>
            </a:r>
            <a:r>
              <a:rPr dirty="0" sz="1600" spc="5">
                <a:latin typeface="微软雅黑"/>
                <a:cs typeface="微软雅黑"/>
              </a:rPr>
              <a:t>得</a:t>
            </a:r>
            <a:r>
              <a:rPr dirty="0" sz="1600" spc="-5">
                <a:latin typeface="微软雅黑"/>
                <a:cs typeface="微软雅黑"/>
              </a:rPr>
              <a:t>靠我 们党自己。在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为谁执政、为谁用权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、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为谁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谋</a:t>
            </a:r>
            <a:r>
              <a:rPr dirty="0" sz="1600" spc="-30" b="1" i="1">
                <a:solidFill>
                  <a:srgbClr val="C7161E"/>
                </a:solidFill>
                <a:latin typeface="微软雅黑"/>
                <a:cs typeface="微软雅黑"/>
              </a:rPr>
              <a:t>利</a:t>
            </a:r>
            <a:r>
              <a:rPr dirty="0" sz="1600" spc="-5">
                <a:latin typeface="微软雅黑"/>
                <a:cs typeface="微软雅黑"/>
              </a:rPr>
              <a:t>这</a:t>
            </a:r>
            <a:r>
              <a:rPr dirty="0" sz="1600" spc="5">
                <a:latin typeface="微软雅黑"/>
                <a:cs typeface="微软雅黑"/>
              </a:rPr>
              <a:t>个</a:t>
            </a:r>
            <a:r>
              <a:rPr dirty="0" sz="1600" spc="-5">
                <a:latin typeface="微软雅黑"/>
                <a:cs typeface="微软雅黑"/>
              </a:rPr>
              <a:t>根本</a:t>
            </a:r>
            <a:r>
              <a:rPr dirty="0" sz="1600" spc="5">
                <a:latin typeface="微软雅黑"/>
                <a:cs typeface="微软雅黑"/>
              </a:rPr>
              <a:t>问</a:t>
            </a:r>
            <a:r>
              <a:rPr dirty="0" sz="1600" spc="-5">
                <a:latin typeface="微软雅黑"/>
                <a:cs typeface="微软雅黑"/>
              </a:rPr>
              <a:t>题上</a:t>
            </a:r>
            <a:r>
              <a:rPr dirty="0" sz="1600" spc="5">
                <a:latin typeface="微软雅黑"/>
                <a:cs typeface="微软雅黑"/>
              </a:rPr>
              <a:t>，</a:t>
            </a:r>
            <a:r>
              <a:rPr dirty="0" sz="1600" spc="-5">
                <a:latin typeface="微软雅黑"/>
                <a:cs typeface="微软雅黑"/>
              </a:rPr>
              <a:t>我们 </a:t>
            </a:r>
            <a:r>
              <a:rPr dirty="0" sz="1600" spc="-5">
                <a:latin typeface="微软雅黑"/>
                <a:cs typeface="微软雅黑"/>
              </a:rPr>
              <a:t>的头脑要特别清醒、立场要特别坚</a:t>
            </a:r>
            <a:r>
              <a:rPr dirty="0" sz="1600" spc="5">
                <a:latin typeface="微软雅黑"/>
                <a:cs typeface="微软雅黑"/>
              </a:rPr>
              <a:t>定</a:t>
            </a:r>
            <a:r>
              <a:rPr dirty="0" sz="1600" spc="-5">
                <a:latin typeface="微软雅黑"/>
                <a:cs typeface="微软雅黑"/>
              </a:rPr>
              <a:t>。</a:t>
            </a:r>
            <a:endParaRPr sz="16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900">
              <a:latin typeface="微软雅黑"/>
              <a:cs typeface="微软雅黑"/>
            </a:endParaRPr>
          </a:p>
          <a:p>
            <a:pPr marL="118745">
              <a:lnSpc>
                <a:spcPct val="100000"/>
              </a:lnSpc>
              <a:spcBef>
                <a:spcPts val="5"/>
              </a:spcBef>
            </a:pPr>
            <a:r>
              <a:rPr dirty="0" sz="1800" spc="5" b="1">
                <a:solidFill>
                  <a:srgbClr val="C7161E"/>
                </a:solidFill>
                <a:latin typeface="华文中宋"/>
                <a:cs typeface="华文中宋"/>
              </a:rPr>
              <a:t>一个关</a:t>
            </a:r>
            <a:r>
              <a:rPr dirty="0" sz="1800" b="1">
                <a:solidFill>
                  <a:srgbClr val="C7161E"/>
                </a:solidFill>
                <a:latin typeface="华文中宋"/>
                <a:cs typeface="华文中宋"/>
              </a:rPr>
              <a:t>键问题</a:t>
            </a:r>
            <a:endParaRPr sz="1800">
              <a:latin typeface="华文中宋"/>
              <a:cs typeface="华文中宋"/>
            </a:endParaRPr>
          </a:p>
          <a:p>
            <a:pPr algn="just" marL="12700" marR="5080">
              <a:lnSpc>
                <a:spcPct val="120000"/>
              </a:lnSpc>
              <a:spcBef>
                <a:spcPts val="509"/>
              </a:spcBef>
            </a:pPr>
            <a:r>
              <a:rPr dirty="0" sz="1600" spc="-5">
                <a:latin typeface="微软雅黑"/>
                <a:cs typeface="微软雅黑"/>
              </a:rPr>
              <a:t>自我革命关键要有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正视问题的自觉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和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刀刃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向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内的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勇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气</a:t>
            </a:r>
            <a:r>
              <a:rPr dirty="0" sz="1600" spc="-5">
                <a:latin typeface="微软雅黑"/>
                <a:cs typeface="微软雅黑"/>
              </a:rPr>
              <a:t>。</a:t>
            </a:r>
            <a:r>
              <a:rPr dirty="0" sz="1600" spc="5">
                <a:latin typeface="微软雅黑"/>
                <a:cs typeface="微软雅黑"/>
              </a:rPr>
              <a:t>全</a:t>
            </a:r>
            <a:r>
              <a:rPr dirty="0" sz="1600" spc="-5">
                <a:latin typeface="微软雅黑"/>
                <a:cs typeface="微软雅黑"/>
              </a:rPr>
              <a:t>党同</a:t>
            </a:r>
            <a:r>
              <a:rPr dirty="0" sz="1600" spc="5">
                <a:latin typeface="微软雅黑"/>
                <a:cs typeface="微软雅黑"/>
              </a:rPr>
              <a:t>志</a:t>
            </a:r>
            <a:r>
              <a:rPr dirty="0" sz="1600" spc="-5">
                <a:latin typeface="微软雅黑"/>
                <a:cs typeface="微软雅黑"/>
              </a:rPr>
              <a:t>要永 葆自我革命精神，增强全面从严治</a:t>
            </a:r>
            <a:r>
              <a:rPr dirty="0" sz="1600" spc="5">
                <a:latin typeface="微软雅黑"/>
                <a:cs typeface="微软雅黑"/>
              </a:rPr>
              <a:t>党</a:t>
            </a:r>
            <a:r>
              <a:rPr dirty="0" sz="1600" spc="-5">
                <a:latin typeface="微软雅黑"/>
                <a:cs typeface="微软雅黑"/>
              </a:rPr>
              <a:t>永远</a:t>
            </a:r>
            <a:r>
              <a:rPr dirty="0" sz="1600" spc="5">
                <a:latin typeface="微软雅黑"/>
                <a:cs typeface="微软雅黑"/>
              </a:rPr>
              <a:t>在</a:t>
            </a:r>
            <a:r>
              <a:rPr dirty="0" sz="1600" spc="-5">
                <a:latin typeface="微软雅黑"/>
                <a:cs typeface="微软雅黑"/>
              </a:rPr>
              <a:t>路上</a:t>
            </a:r>
            <a:r>
              <a:rPr dirty="0" sz="1600" spc="5">
                <a:latin typeface="微软雅黑"/>
                <a:cs typeface="微软雅黑"/>
              </a:rPr>
              <a:t>的</a:t>
            </a:r>
            <a:r>
              <a:rPr dirty="0" sz="1600" spc="-5">
                <a:latin typeface="微软雅黑"/>
                <a:cs typeface="微软雅黑"/>
              </a:rPr>
              <a:t>政治</a:t>
            </a:r>
            <a:r>
              <a:rPr dirty="0" sz="1600" spc="5">
                <a:latin typeface="微软雅黑"/>
                <a:cs typeface="微软雅黑"/>
              </a:rPr>
              <a:t>自</a:t>
            </a:r>
            <a:r>
              <a:rPr dirty="0" sz="1600" spc="-5">
                <a:latin typeface="微软雅黑"/>
                <a:cs typeface="微软雅黑"/>
              </a:rPr>
              <a:t>觉，</a:t>
            </a:r>
            <a:r>
              <a:rPr dirty="0" sz="1600" spc="5">
                <a:latin typeface="微软雅黑"/>
                <a:cs typeface="微软雅黑"/>
              </a:rPr>
              <a:t>决</a:t>
            </a:r>
            <a:r>
              <a:rPr dirty="0" sz="1600" spc="-5">
                <a:latin typeface="微软雅黑"/>
                <a:cs typeface="微软雅黑"/>
              </a:rPr>
              <a:t>不能 </a:t>
            </a:r>
            <a:r>
              <a:rPr dirty="0" sz="1600" spc="-10">
                <a:latin typeface="微软雅黑"/>
                <a:cs typeface="微软雅黑"/>
              </a:rPr>
              <a:t>滋生已经严到位的厌倦情绪。</a:t>
            </a:r>
            <a:endParaRPr sz="16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微软雅黑"/>
              <a:cs typeface="微软雅黑"/>
            </a:endParaRPr>
          </a:p>
          <a:p>
            <a:pPr marL="118745">
              <a:lnSpc>
                <a:spcPct val="100000"/>
              </a:lnSpc>
            </a:pPr>
            <a:r>
              <a:rPr dirty="0" sz="1800" spc="5" b="1">
                <a:solidFill>
                  <a:srgbClr val="C7161E"/>
                </a:solidFill>
                <a:latin typeface="华文中宋"/>
                <a:cs typeface="华文中宋"/>
              </a:rPr>
              <a:t>一个不</a:t>
            </a:r>
            <a:r>
              <a:rPr dirty="0" sz="1800" spc="-5" b="1">
                <a:solidFill>
                  <a:srgbClr val="C7161E"/>
                </a:solidFill>
                <a:latin typeface="华文中宋"/>
                <a:cs typeface="华文中宋"/>
              </a:rPr>
              <a:t>能放松</a:t>
            </a:r>
            <a:endParaRPr sz="1800">
              <a:latin typeface="华文中宋"/>
              <a:cs typeface="华文中宋"/>
            </a:endParaRPr>
          </a:p>
          <a:p>
            <a:pPr algn="just" marL="12700" marR="5080">
              <a:lnSpc>
                <a:spcPct val="120100"/>
              </a:lnSpc>
              <a:spcBef>
                <a:spcPts val="35"/>
              </a:spcBef>
            </a:pPr>
            <a:r>
              <a:rPr dirty="0" sz="1600" spc="-5">
                <a:latin typeface="微软雅黑"/>
                <a:cs typeface="微软雅黑"/>
              </a:rPr>
              <a:t>党风廉政建设和反腐败斗争永远在</a:t>
            </a:r>
            <a:r>
              <a:rPr dirty="0" sz="1600" spc="5">
                <a:latin typeface="微软雅黑"/>
                <a:cs typeface="微软雅黑"/>
              </a:rPr>
              <a:t>路</a:t>
            </a:r>
            <a:r>
              <a:rPr dirty="0" sz="1600" spc="-5">
                <a:latin typeface="微软雅黑"/>
                <a:cs typeface="微软雅黑"/>
              </a:rPr>
              <a:t>上，</a:t>
            </a:r>
            <a:r>
              <a:rPr dirty="0" sz="1600" spc="5">
                <a:latin typeface="微软雅黑"/>
                <a:cs typeface="微软雅黑"/>
              </a:rPr>
              <a:t>一</a:t>
            </a:r>
            <a:r>
              <a:rPr dirty="0" sz="1600" spc="-5">
                <a:latin typeface="微软雅黑"/>
                <a:cs typeface="微软雅黑"/>
              </a:rPr>
              <a:t>刻也</a:t>
            </a:r>
            <a:r>
              <a:rPr dirty="0" sz="1600" spc="5">
                <a:latin typeface="微软雅黑"/>
                <a:cs typeface="微软雅黑"/>
              </a:rPr>
              <a:t>不</a:t>
            </a:r>
            <a:r>
              <a:rPr dirty="0" sz="1600" spc="-5">
                <a:latin typeface="微软雅黑"/>
                <a:cs typeface="微软雅黑"/>
              </a:rPr>
              <a:t>能放</a:t>
            </a:r>
            <a:r>
              <a:rPr dirty="0" sz="1600" spc="5">
                <a:latin typeface="微软雅黑"/>
                <a:cs typeface="微软雅黑"/>
              </a:rPr>
              <a:t>松</a:t>
            </a:r>
            <a:r>
              <a:rPr dirty="0" sz="1600" spc="-5">
                <a:latin typeface="微软雅黑"/>
                <a:cs typeface="微软雅黑"/>
              </a:rPr>
              <a:t>，要</a:t>
            </a:r>
            <a:r>
              <a:rPr dirty="0" sz="1600" spc="5">
                <a:latin typeface="微软雅黑"/>
                <a:cs typeface="微软雅黑"/>
              </a:rPr>
              <a:t>以</a:t>
            </a:r>
            <a:r>
              <a:rPr dirty="0" sz="1600" spc="-5">
                <a:latin typeface="微软雅黑"/>
                <a:cs typeface="微软雅黑"/>
              </a:rPr>
              <a:t>抓铁 有痕、踏石留印的坚韧和执着，继</a:t>
            </a:r>
            <a:r>
              <a:rPr dirty="0" sz="1600" spc="5">
                <a:latin typeface="微软雅黑"/>
                <a:cs typeface="微软雅黑"/>
              </a:rPr>
              <a:t>续</a:t>
            </a:r>
            <a:r>
              <a:rPr dirty="0" sz="1600" spc="-5">
                <a:latin typeface="微软雅黑"/>
                <a:cs typeface="微软雅黑"/>
              </a:rPr>
              <a:t>打</a:t>
            </a:r>
            <a:r>
              <a:rPr dirty="0" sz="1600">
                <a:latin typeface="微软雅黑"/>
                <a:cs typeface="微软雅黑"/>
              </a:rPr>
              <a:t>好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党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风廉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政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建设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和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反腐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败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斗争 </a:t>
            </a:r>
            <a:r>
              <a:rPr dirty="0" sz="1600" spc="-5">
                <a:latin typeface="微软雅黑"/>
                <a:cs typeface="微软雅黑"/>
              </a:rPr>
              <a:t>这场攻坚战、持久战。</a:t>
            </a:r>
            <a:endParaRPr sz="16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35863" y="1139952"/>
            <a:ext cx="721360" cy="731520"/>
          </a:xfrm>
          <a:custGeom>
            <a:avLst/>
            <a:gdLst/>
            <a:ahLst/>
            <a:cxnLst/>
            <a:rect l="l" t="t" r="r" b="b"/>
            <a:pathLst>
              <a:path w="721360" h="731519">
                <a:moveTo>
                  <a:pt x="0" y="365760"/>
                </a:moveTo>
                <a:lnTo>
                  <a:pt x="3290" y="316117"/>
                </a:lnTo>
                <a:lnTo>
                  <a:pt x="12874" y="268507"/>
                </a:lnTo>
                <a:lnTo>
                  <a:pt x="28323" y="223367"/>
                </a:lnTo>
                <a:lnTo>
                  <a:pt x="49208" y="181130"/>
                </a:lnTo>
                <a:lnTo>
                  <a:pt x="75098" y="142232"/>
                </a:lnTo>
                <a:lnTo>
                  <a:pt x="105565" y="107108"/>
                </a:lnTo>
                <a:lnTo>
                  <a:pt x="140179" y="76194"/>
                </a:lnTo>
                <a:lnTo>
                  <a:pt x="178511" y="49925"/>
                </a:lnTo>
                <a:lnTo>
                  <a:pt x="220131" y="28735"/>
                </a:lnTo>
                <a:lnTo>
                  <a:pt x="264609" y="13061"/>
                </a:lnTo>
                <a:lnTo>
                  <a:pt x="311517" y="3337"/>
                </a:lnTo>
                <a:lnTo>
                  <a:pt x="360426" y="0"/>
                </a:lnTo>
                <a:lnTo>
                  <a:pt x="409334" y="3337"/>
                </a:lnTo>
                <a:lnTo>
                  <a:pt x="456242" y="13061"/>
                </a:lnTo>
                <a:lnTo>
                  <a:pt x="500720" y="28735"/>
                </a:lnTo>
                <a:lnTo>
                  <a:pt x="542340" y="49925"/>
                </a:lnTo>
                <a:lnTo>
                  <a:pt x="580672" y="76194"/>
                </a:lnTo>
                <a:lnTo>
                  <a:pt x="615286" y="107108"/>
                </a:lnTo>
                <a:lnTo>
                  <a:pt x="645753" y="142232"/>
                </a:lnTo>
                <a:lnTo>
                  <a:pt x="671643" y="181130"/>
                </a:lnTo>
                <a:lnTo>
                  <a:pt x="692528" y="223367"/>
                </a:lnTo>
                <a:lnTo>
                  <a:pt x="707977" y="268507"/>
                </a:lnTo>
                <a:lnTo>
                  <a:pt x="717561" y="316117"/>
                </a:lnTo>
                <a:lnTo>
                  <a:pt x="720852" y="365760"/>
                </a:lnTo>
                <a:lnTo>
                  <a:pt x="717561" y="415402"/>
                </a:lnTo>
                <a:lnTo>
                  <a:pt x="707977" y="463012"/>
                </a:lnTo>
                <a:lnTo>
                  <a:pt x="692528" y="508152"/>
                </a:lnTo>
                <a:lnTo>
                  <a:pt x="671643" y="550389"/>
                </a:lnTo>
                <a:lnTo>
                  <a:pt x="645753" y="589287"/>
                </a:lnTo>
                <a:lnTo>
                  <a:pt x="615286" y="624411"/>
                </a:lnTo>
                <a:lnTo>
                  <a:pt x="580672" y="655325"/>
                </a:lnTo>
                <a:lnTo>
                  <a:pt x="542340" y="681594"/>
                </a:lnTo>
                <a:lnTo>
                  <a:pt x="500720" y="702784"/>
                </a:lnTo>
                <a:lnTo>
                  <a:pt x="456242" y="718458"/>
                </a:lnTo>
                <a:lnTo>
                  <a:pt x="409334" y="728182"/>
                </a:lnTo>
                <a:lnTo>
                  <a:pt x="360426" y="731520"/>
                </a:lnTo>
                <a:lnTo>
                  <a:pt x="311517" y="728182"/>
                </a:lnTo>
                <a:lnTo>
                  <a:pt x="264609" y="718458"/>
                </a:lnTo>
                <a:lnTo>
                  <a:pt x="220131" y="702784"/>
                </a:lnTo>
                <a:lnTo>
                  <a:pt x="178511" y="681594"/>
                </a:lnTo>
                <a:lnTo>
                  <a:pt x="140179" y="655325"/>
                </a:lnTo>
                <a:lnTo>
                  <a:pt x="105565" y="624411"/>
                </a:lnTo>
                <a:lnTo>
                  <a:pt x="75098" y="589287"/>
                </a:lnTo>
                <a:lnTo>
                  <a:pt x="49208" y="550389"/>
                </a:lnTo>
                <a:lnTo>
                  <a:pt x="28323" y="508152"/>
                </a:lnTo>
                <a:lnTo>
                  <a:pt x="12874" y="463012"/>
                </a:lnTo>
                <a:lnTo>
                  <a:pt x="3290" y="415402"/>
                </a:lnTo>
                <a:lnTo>
                  <a:pt x="0" y="365760"/>
                </a:lnTo>
                <a:close/>
              </a:path>
            </a:pathLst>
          </a:custGeom>
          <a:ln w="57912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1705" y="1330528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1683" y="1129283"/>
            <a:ext cx="0" cy="753110"/>
          </a:xfrm>
          <a:custGeom>
            <a:avLst/>
            <a:gdLst/>
            <a:ahLst/>
            <a:cxnLst/>
            <a:rect l="l" t="t" r="r" b="b"/>
            <a:pathLst>
              <a:path w="0" h="753110">
                <a:moveTo>
                  <a:pt x="0" y="0"/>
                </a:moveTo>
                <a:lnTo>
                  <a:pt x="0" y="752856"/>
                </a:lnTo>
              </a:path>
            </a:pathLst>
          </a:custGeom>
          <a:ln w="27431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39036" y="1046759"/>
            <a:ext cx="489521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600" spc="-5">
                <a:latin typeface="微软雅黑"/>
                <a:cs typeface="微软雅黑"/>
              </a:rPr>
              <a:t>要认真总结这次党史学习教育的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成</a:t>
            </a:r>
            <a:r>
              <a:rPr dirty="0" sz="1600" spc="10" b="1" i="1">
                <a:solidFill>
                  <a:srgbClr val="C7161E"/>
                </a:solidFill>
                <a:latin typeface="微软雅黑"/>
                <a:cs typeface="微软雅黑"/>
              </a:rPr>
              <a:t>功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经</a:t>
            </a:r>
            <a:r>
              <a:rPr dirty="0" sz="1600" spc="-10" b="1" i="1">
                <a:solidFill>
                  <a:srgbClr val="C7161E"/>
                </a:solidFill>
                <a:latin typeface="微软雅黑"/>
                <a:cs typeface="微软雅黑"/>
              </a:rPr>
              <a:t>验</a:t>
            </a:r>
            <a:r>
              <a:rPr dirty="0" sz="1600" spc="5">
                <a:latin typeface="微软雅黑"/>
                <a:cs typeface="微软雅黑"/>
              </a:rPr>
              <a:t>，</a:t>
            </a:r>
            <a:r>
              <a:rPr dirty="0" sz="1600" spc="-5">
                <a:latin typeface="微软雅黑"/>
                <a:cs typeface="微软雅黑"/>
              </a:rPr>
              <a:t>建立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常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态化 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长效化制度机制</a:t>
            </a:r>
            <a:r>
              <a:rPr dirty="0" sz="1600" spc="-5">
                <a:latin typeface="微软雅黑"/>
                <a:cs typeface="微软雅黑"/>
              </a:rPr>
              <a:t>，不断巩固拓展党</a:t>
            </a:r>
            <a:r>
              <a:rPr dirty="0" sz="1600" spc="5">
                <a:latin typeface="微软雅黑"/>
                <a:cs typeface="微软雅黑"/>
              </a:rPr>
              <a:t>史</a:t>
            </a:r>
            <a:r>
              <a:rPr dirty="0" sz="1600" spc="-5">
                <a:latin typeface="微软雅黑"/>
                <a:cs typeface="微软雅黑"/>
              </a:rPr>
              <a:t>学习</a:t>
            </a:r>
            <a:r>
              <a:rPr dirty="0" sz="1600" spc="5">
                <a:latin typeface="微软雅黑"/>
                <a:cs typeface="微软雅黑"/>
              </a:rPr>
              <a:t>教</a:t>
            </a:r>
            <a:r>
              <a:rPr dirty="0" sz="1600" spc="-5">
                <a:latin typeface="微软雅黑"/>
                <a:cs typeface="微软雅黑"/>
              </a:rPr>
              <a:t>育成</a:t>
            </a:r>
            <a:r>
              <a:rPr dirty="0" sz="1600" spc="5">
                <a:latin typeface="微软雅黑"/>
                <a:cs typeface="微软雅黑"/>
              </a:rPr>
              <a:t>果</a:t>
            </a:r>
            <a:r>
              <a:rPr dirty="0" sz="1600" spc="-5">
                <a:latin typeface="微软雅黑"/>
                <a:cs typeface="微软雅黑"/>
              </a:rPr>
              <a:t>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9100" y="2813304"/>
            <a:ext cx="719455" cy="731520"/>
          </a:xfrm>
          <a:custGeom>
            <a:avLst/>
            <a:gdLst/>
            <a:ahLst/>
            <a:cxnLst/>
            <a:rect l="l" t="t" r="r" b="b"/>
            <a:pathLst>
              <a:path w="719455" h="731520">
                <a:moveTo>
                  <a:pt x="0" y="365760"/>
                </a:moveTo>
                <a:lnTo>
                  <a:pt x="3283" y="316117"/>
                </a:lnTo>
                <a:lnTo>
                  <a:pt x="12847" y="268507"/>
                </a:lnTo>
                <a:lnTo>
                  <a:pt x="28263" y="223367"/>
                </a:lnTo>
                <a:lnTo>
                  <a:pt x="49103" y="181130"/>
                </a:lnTo>
                <a:lnTo>
                  <a:pt x="74939" y="142232"/>
                </a:lnTo>
                <a:lnTo>
                  <a:pt x="105341" y="107108"/>
                </a:lnTo>
                <a:lnTo>
                  <a:pt x="139882" y="76194"/>
                </a:lnTo>
                <a:lnTo>
                  <a:pt x="178133" y="49925"/>
                </a:lnTo>
                <a:lnTo>
                  <a:pt x="219664" y="28735"/>
                </a:lnTo>
                <a:lnTo>
                  <a:pt x="264049" y="13061"/>
                </a:lnTo>
                <a:lnTo>
                  <a:pt x="310858" y="3337"/>
                </a:lnTo>
                <a:lnTo>
                  <a:pt x="359664" y="0"/>
                </a:lnTo>
                <a:lnTo>
                  <a:pt x="408469" y="3337"/>
                </a:lnTo>
                <a:lnTo>
                  <a:pt x="455278" y="13061"/>
                </a:lnTo>
                <a:lnTo>
                  <a:pt x="499663" y="28735"/>
                </a:lnTo>
                <a:lnTo>
                  <a:pt x="541194" y="49925"/>
                </a:lnTo>
                <a:lnTo>
                  <a:pt x="579445" y="76194"/>
                </a:lnTo>
                <a:lnTo>
                  <a:pt x="613986" y="107108"/>
                </a:lnTo>
                <a:lnTo>
                  <a:pt x="644388" y="142232"/>
                </a:lnTo>
                <a:lnTo>
                  <a:pt x="670224" y="181130"/>
                </a:lnTo>
                <a:lnTo>
                  <a:pt x="691064" y="223367"/>
                </a:lnTo>
                <a:lnTo>
                  <a:pt x="706480" y="268507"/>
                </a:lnTo>
                <a:lnTo>
                  <a:pt x="716044" y="316117"/>
                </a:lnTo>
                <a:lnTo>
                  <a:pt x="719328" y="365760"/>
                </a:lnTo>
                <a:lnTo>
                  <a:pt x="716044" y="415402"/>
                </a:lnTo>
                <a:lnTo>
                  <a:pt x="706480" y="463012"/>
                </a:lnTo>
                <a:lnTo>
                  <a:pt x="691064" y="508152"/>
                </a:lnTo>
                <a:lnTo>
                  <a:pt x="670224" y="550389"/>
                </a:lnTo>
                <a:lnTo>
                  <a:pt x="644388" y="589287"/>
                </a:lnTo>
                <a:lnTo>
                  <a:pt x="613986" y="624411"/>
                </a:lnTo>
                <a:lnTo>
                  <a:pt x="579445" y="655325"/>
                </a:lnTo>
                <a:lnTo>
                  <a:pt x="541194" y="681594"/>
                </a:lnTo>
                <a:lnTo>
                  <a:pt x="499663" y="702784"/>
                </a:lnTo>
                <a:lnTo>
                  <a:pt x="455278" y="718458"/>
                </a:lnTo>
                <a:lnTo>
                  <a:pt x="408469" y="728182"/>
                </a:lnTo>
                <a:lnTo>
                  <a:pt x="359664" y="731520"/>
                </a:lnTo>
                <a:lnTo>
                  <a:pt x="310858" y="728182"/>
                </a:lnTo>
                <a:lnTo>
                  <a:pt x="264049" y="718458"/>
                </a:lnTo>
                <a:lnTo>
                  <a:pt x="219664" y="702784"/>
                </a:lnTo>
                <a:lnTo>
                  <a:pt x="178133" y="681594"/>
                </a:lnTo>
                <a:lnTo>
                  <a:pt x="139882" y="655325"/>
                </a:lnTo>
                <a:lnTo>
                  <a:pt x="105341" y="624411"/>
                </a:lnTo>
                <a:lnTo>
                  <a:pt x="74939" y="589287"/>
                </a:lnTo>
                <a:lnTo>
                  <a:pt x="49103" y="550389"/>
                </a:lnTo>
                <a:lnTo>
                  <a:pt x="28263" y="508152"/>
                </a:lnTo>
                <a:lnTo>
                  <a:pt x="12847" y="463012"/>
                </a:lnTo>
                <a:lnTo>
                  <a:pt x="3283" y="415402"/>
                </a:lnTo>
                <a:lnTo>
                  <a:pt x="0" y="365760"/>
                </a:lnTo>
                <a:close/>
              </a:path>
            </a:pathLst>
          </a:custGeom>
          <a:ln w="57912">
            <a:solidFill>
              <a:srgbClr val="1F4D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21893" y="3043173"/>
            <a:ext cx="278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02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68730" y="2802635"/>
            <a:ext cx="0" cy="753110"/>
          </a:xfrm>
          <a:custGeom>
            <a:avLst/>
            <a:gdLst/>
            <a:ahLst/>
            <a:cxnLst/>
            <a:rect l="l" t="t" r="r" b="b"/>
            <a:pathLst>
              <a:path w="0" h="753110">
                <a:moveTo>
                  <a:pt x="0" y="0"/>
                </a:moveTo>
                <a:lnTo>
                  <a:pt x="0" y="752856"/>
                </a:lnTo>
              </a:path>
            </a:pathLst>
          </a:custGeom>
          <a:ln w="25908">
            <a:solidFill>
              <a:srgbClr val="1F4D7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38912" y="4600955"/>
            <a:ext cx="721360" cy="731520"/>
          </a:xfrm>
          <a:custGeom>
            <a:avLst/>
            <a:gdLst/>
            <a:ahLst/>
            <a:cxnLst/>
            <a:rect l="l" t="t" r="r" b="b"/>
            <a:pathLst>
              <a:path w="721360" h="731520">
                <a:moveTo>
                  <a:pt x="0" y="365760"/>
                </a:moveTo>
                <a:lnTo>
                  <a:pt x="3290" y="316117"/>
                </a:lnTo>
                <a:lnTo>
                  <a:pt x="12874" y="268507"/>
                </a:lnTo>
                <a:lnTo>
                  <a:pt x="28323" y="223367"/>
                </a:lnTo>
                <a:lnTo>
                  <a:pt x="49208" y="181130"/>
                </a:lnTo>
                <a:lnTo>
                  <a:pt x="75098" y="142232"/>
                </a:lnTo>
                <a:lnTo>
                  <a:pt x="105565" y="107108"/>
                </a:lnTo>
                <a:lnTo>
                  <a:pt x="140179" y="76194"/>
                </a:lnTo>
                <a:lnTo>
                  <a:pt x="178511" y="49925"/>
                </a:lnTo>
                <a:lnTo>
                  <a:pt x="220131" y="28735"/>
                </a:lnTo>
                <a:lnTo>
                  <a:pt x="264609" y="13061"/>
                </a:lnTo>
                <a:lnTo>
                  <a:pt x="311517" y="3337"/>
                </a:lnTo>
                <a:lnTo>
                  <a:pt x="360425" y="0"/>
                </a:lnTo>
                <a:lnTo>
                  <a:pt x="409334" y="3337"/>
                </a:lnTo>
                <a:lnTo>
                  <a:pt x="456242" y="13061"/>
                </a:lnTo>
                <a:lnTo>
                  <a:pt x="500720" y="28735"/>
                </a:lnTo>
                <a:lnTo>
                  <a:pt x="542340" y="49925"/>
                </a:lnTo>
                <a:lnTo>
                  <a:pt x="580672" y="76194"/>
                </a:lnTo>
                <a:lnTo>
                  <a:pt x="615286" y="107108"/>
                </a:lnTo>
                <a:lnTo>
                  <a:pt x="645753" y="142232"/>
                </a:lnTo>
                <a:lnTo>
                  <a:pt x="671643" y="181130"/>
                </a:lnTo>
                <a:lnTo>
                  <a:pt x="692528" y="223367"/>
                </a:lnTo>
                <a:lnTo>
                  <a:pt x="707977" y="268507"/>
                </a:lnTo>
                <a:lnTo>
                  <a:pt x="717561" y="316117"/>
                </a:lnTo>
                <a:lnTo>
                  <a:pt x="720851" y="365760"/>
                </a:lnTo>
                <a:lnTo>
                  <a:pt x="717561" y="415402"/>
                </a:lnTo>
                <a:lnTo>
                  <a:pt x="707977" y="463012"/>
                </a:lnTo>
                <a:lnTo>
                  <a:pt x="692528" y="508152"/>
                </a:lnTo>
                <a:lnTo>
                  <a:pt x="671643" y="550389"/>
                </a:lnTo>
                <a:lnTo>
                  <a:pt x="645753" y="589287"/>
                </a:lnTo>
                <a:lnTo>
                  <a:pt x="615286" y="624411"/>
                </a:lnTo>
                <a:lnTo>
                  <a:pt x="580672" y="655325"/>
                </a:lnTo>
                <a:lnTo>
                  <a:pt x="542340" y="681594"/>
                </a:lnTo>
                <a:lnTo>
                  <a:pt x="500720" y="702784"/>
                </a:lnTo>
                <a:lnTo>
                  <a:pt x="456242" y="718458"/>
                </a:lnTo>
                <a:lnTo>
                  <a:pt x="409334" y="728182"/>
                </a:lnTo>
                <a:lnTo>
                  <a:pt x="360425" y="731520"/>
                </a:lnTo>
                <a:lnTo>
                  <a:pt x="311517" y="728182"/>
                </a:lnTo>
                <a:lnTo>
                  <a:pt x="264609" y="718458"/>
                </a:lnTo>
                <a:lnTo>
                  <a:pt x="220131" y="702784"/>
                </a:lnTo>
                <a:lnTo>
                  <a:pt x="178511" y="681594"/>
                </a:lnTo>
                <a:lnTo>
                  <a:pt x="140179" y="655325"/>
                </a:lnTo>
                <a:lnTo>
                  <a:pt x="105565" y="624411"/>
                </a:lnTo>
                <a:lnTo>
                  <a:pt x="75098" y="589287"/>
                </a:lnTo>
                <a:lnTo>
                  <a:pt x="49208" y="550389"/>
                </a:lnTo>
                <a:lnTo>
                  <a:pt x="28323" y="508152"/>
                </a:lnTo>
                <a:lnTo>
                  <a:pt x="12874" y="463012"/>
                </a:lnTo>
                <a:lnTo>
                  <a:pt x="3290" y="415402"/>
                </a:lnTo>
                <a:lnTo>
                  <a:pt x="0" y="365760"/>
                </a:lnTo>
                <a:close/>
              </a:path>
            </a:pathLst>
          </a:custGeom>
          <a:ln w="57912">
            <a:solidFill>
              <a:srgbClr val="C7161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47496" y="4840681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03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83969" y="4591811"/>
            <a:ext cx="0" cy="753110"/>
          </a:xfrm>
          <a:custGeom>
            <a:avLst/>
            <a:gdLst/>
            <a:ahLst/>
            <a:cxnLst/>
            <a:rect l="l" t="t" r="r" b="b"/>
            <a:pathLst>
              <a:path w="0" h="753110">
                <a:moveTo>
                  <a:pt x="0" y="0"/>
                </a:moveTo>
                <a:lnTo>
                  <a:pt x="0" y="752856"/>
                </a:lnTo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439036" y="2626258"/>
            <a:ext cx="4895215" cy="11233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50100"/>
              </a:lnSpc>
              <a:spcBef>
                <a:spcPts val="95"/>
              </a:spcBef>
            </a:pPr>
            <a:r>
              <a:rPr dirty="0" sz="1600" spc="-5">
                <a:latin typeface="微软雅黑"/>
                <a:cs typeface="微软雅黑"/>
              </a:rPr>
              <a:t>以学习贯彻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党的十九届六中全会精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神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为重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点</a:t>
            </a:r>
            <a:r>
              <a:rPr dirty="0" sz="1600" spc="-5">
                <a:latin typeface="微软雅黑"/>
                <a:cs typeface="微软雅黑"/>
              </a:rPr>
              <a:t>，深</a:t>
            </a:r>
            <a:r>
              <a:rPr dirty="0" sz="1600" spc="5">
                <a:latin typeface="微软雅黑"/>
                <a:cs typeface="微软雅黑"/>
              </a:rPr>
              <a:t>入</a:t>
            </a:r>
            <a:r>
              <a:rPr dirty="0" sz="1600" spc="-5">
                <a:latin typeface="微软雅黑"/>
                <a:cs typeface="微软雅黑"/>
              </a:rPr>
              <a:t>推进 党史学习教育，进一步做到学史明</a:t>
            </a:r>
            <a:r>
              <a:rPr dirty="0" sz="1600" spc="5">
                <a:latin typeface="微软雅黑"/>
                <a:cs typeface="微软雅黑"/>
              </a:rPr>
              <a:t>理</a:t>
            </a:r>
            <a:r>
              <a:rPr dirty="0" sz="1600" spc="-5">
                <a:latin typeface="微软雅黑"/>
                <a:cs typeface="微软雅黑"/>
              </a:rPr>
              <a:t>、学</a:t>
            </a:r>
            <a:r>
              <a:rPr dirty="0" sz="1600" spc="5">
                <a:latin typeface="微软雅黑"/>
                <a:cs typeface="微软雅黑"/>
              </a:rPr>
              <a:t>史</a:t>
            </a:r>
            <a:r>
              <a:rPr dirty="0" sz="1600" spc="-5">
                <a:latin typeface="微软雅黑"/>
                <a:cs typeface="微软雅黑"/>
              </a:rPr>
              <a:t>增信</a:t>
            </a:r>
            <a:r>
              <a:rPr dirty="0" sz="1600" spc="5">
                <a:latin typeface="微软雅黑"/>
                <a:cs typeface="微软雅黑"/>
              </a:rPr>
              <a:t>、</a:t>
            </a:r>
            <a:r>
              <a:rPr dirty="0" sz="1600" spc="-5">
                <a:latin typeface="微软雅黑"/>
                <a:cs typeface="微软雅黑"/>
              </a:rPr>
              <a:t>学史 </a:t>
            </a:r>
            <a:r>
              <a:rPr dirty="0" sz="1600" spc="-5">
                <a:latin typeface="微软雅黑"/>
                <a:cs typeface="微软雅黑"/>
              </a:rPr>
              <a:t>崇德、学史力行。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9036" y="4335170"/>
            <a:ext cx="510286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600" spc="-5">
                <a:latin typeface="微软雅黑"/>
                <a:cs typeface="微软雅黑"/>
              </a:rPr>
              <a:t>要原原本本学习全会决议，学懂弄</a:t>
            </a:r>
            <a:r>
              <a:rPr dirty="0" sz="1600" spc="5">
                <a:latin typeface="微软雅黑"/>
                <a:cs typeface="微软雅黑"/>
              </a:rPr>
              <a:t>通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党百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年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奋斗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的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光辉 历程</a:t>
            </a:r>
            <a:r>
              <a:rPr dirty="0" sz="1600" spc="-5">
                <a:latin typeface="微软雅黑"/>
                <a:cs typeface="微软雅黑"/>
              </a:rPr>
              <a:t>，学懂弄通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党坚守初心使命的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执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着奋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斗</a:t>
            </a:r>
            <a:r>
              <a:rPr dirty="0" sz="1600" spc="-5">
                <a:latin typeface="微软雅黑"/>
                <a:cs typeface="微软雅黑"/>
              </a:rPr>
              <a:t>，学</a:t>
            </a:r>
            <a:r>
              <a:rPr dirty="0" sz="1600" spc="5">
                <a:latin typeface="微软雅黑"/>
                <a:cs typeface="微软雅黑"/>
              </a:rPr>
              <a:t>懂</a:t>
            </a:r>
            <a:r>
              <a:rPr dirty="0" sz="1600" spc="-5">
                <a:latin typeface="微软雅黑"/>
                <a:cs typeface="微软雅黑"/>
              </a:rPr>
              <a:t>弄通 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党百年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奋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斗的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历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史意义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和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历史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经</a:t>
            </a:r>
            <a:r>
              <a:rPr dirty="0" sz="1600" b="1" i="1">
                <a:solidFill>
                  <a:srgbClr val="C7161E"/>
                </a:solidFill>
                <a:latin typeface="微软雅黑"/>
                <a:cs typeface="微软雅黑"/>
              </a:rPr>
              <a:t>验</a:t>
            </a:r>
            <a:r>
              <a:rPr dirty="0" sz="1600" spc="-5">
                <a:latin typeface="微软雅黑"/>
                <a:cs typeface="微软雅黑"/>
              </a:rPr>
              <a:t>，学</a:t>
            </a:r>
            <a:r>
              <a:rPr dirty="0" sz="1600" spc="5">
                <a:latin typeface="微软雅黑"/>
                <a:cs typeface="微软雅黑"/>
              </a:rPr>
              <a:t>懂</a:t>
            </a:r>
            <a:r>
              <a:rPr dirty="0" sz="1600" spc="-5">
                <a:latin typeface="微软雅黑"/>
                <a:cs typeface="微软雅黑"/>
              </a:rPr>
              <a:t>弄通</a:t>
            </a:r>
            <a:r>
              <a:rPr dirty="0" sz="1600" spc="5" b="1" i="1">
                <a:solidFill>
                  <a:srgbClr val="C7161E"/>
                </a:solidFill>
                <a:latin typeface="微软雅黑"/>
                <a:cs typeface="微软雅黑"/>
              </a:rPr>
              <a:t>以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史为鉴、 </a:t>
            </a:r>
            <a:r>
              <a:rPr dirty="0" sz="1600" spc="-5" b="1" i="1">
                <a:solidFill>
                  <a:srgbClr val="C7161E"/>
                </a:solidFill>
                <a:latin typeface="微软雅黑"/>
                <a:cs typeface="微软雅黑"/>
              </a:rPr>
              <a:t>开创未来的重要要求</a:t>
            </a:r>
            <a:r>
              <a:rPr dirty="0" sz="1600" spc="-5">
                <a:latin typeface="微软雅黑"/>
                <a:cs typeface="微软雅黑"/>
              </a:rPr>
              <a:t>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34684" y="4322061"/>
            <a:ext cx="5951220" cy="25298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991752" y="1260602"/>
            <a:ext cx="3181350" cy="3095625"/>
          </a:xfrm>
          <a:custGeom>
            <a:avLst/>
            <a:gdLst/>
            <a:ahLst/>
            <a:cxnLst/>
            <a:rect l="l" t="t" r="r" b="b"/>
            <a:pathLst>
              <a:path w="3181350" h="3095625">
                <a:moveTo>
                  <a:pt x="2104112" y="0"/>
                </a:moveTo>
                <a:lnTo>
                  <a:pt x="2043533" y="177419"/>
                </a:lnTo>
                <a:lnTo>
                  <a:pt x="2089650" y="194089"/>
                </a:lnTo>
                <a:lnTo>
                  <a:pt x="2135061" y="212318"/>
                </a:lnTo>
                <a:lnTo>
                  <a:pt x="2179730" y="232080"/>
                </a:lnTo>
                <a:lnTo>
                  <a:pt x="2223619" y="253351"/>
                </a:lnTo>
                <a:lnTo>
                  <a:pt x="2266693" y="276104"/>
                </a:lnTo>
                <a:lnTo>
                  <a:pt x="2308914" y="300316"/>
                </a:lnTo>
                <a:lnTo>
                  <a:pt x="2350247" y="325960"/>
                </a:lnTo>
                <a:lnTo>
                  <a:pt x="2390656" y="353012"/>
                </a:lnTo>
                <a:lnTo>
                  <a:pt x="2430102" y="381447"/>
                </a:lnTo>
                <a:lnTo>
                  <a:pt x="2468551" y="411239"/>
                </a:lnTo>
                <a:lnTo>
                  <a:pt x="2505966" y="442363"/>
                </a:lnTo>
                <a:lnTo>
                  <a:pt x="2542309" y="474795"/>
                </a:lnTo>
                <a:lnTo>
                  <a:pt x="2577546" y="508509"/>
                </a:lnTo>
                <a:lnTo>
                  <a:pt x="2611639" y="543480"/>
                </a:lnTo>
                <a:lnTo>
                  <a:pt x="2644551" y="579683"/>
                </a:lnTo>
                <a:lnTo>
                  <a:pt x="2676247" y="617093"/>
                </a:lnTo>
                <a:lnTo>
                  <a:pt x="2706132" y="654945"/>
                </a:lnTo>
                <a:lnTo>
                  <a:pt x="2734514" y="693499"/>
                </a:lnTo>
                <a:lnTo>
                  <a:pt x="2761395" y="732718"/>
                </a:lnTo>
                <a:lnTo>
                  <a:pt x="2786779" y="772567"/>
                </a:lnTo>
                <a:lnTo>
                  <a:pt x="2810670" y="813007"/>
                </a:lnTo>
                <a:lnTo>
                  <a:pt x="2833072" y="854002"/>
                </a:lnTo>
                <a:lnTo>
                  <a:pt x="2853988" y="895516"/>
                </a:lnTo>
                <a:lnTo>
                  <a:pt x="2873423" y="937511"/>
                </a:lnTo>
                <a:lnTo>
                  <a:pt x="2891379" y="979951"/>
                </a:lnTo>
                <a:lnTo>
                  <a:pt x="2907860" y="1022800"/>
                </a:lnTo>
                <a:lnTo>
                  <a:pt x="2922871" y="1066020"/>
                </a:lnTo>
                <a:lnTo>
                  <a:pt x="2936414" y="1109575"/>
                </a:lnTo>
                <a:lnTo>
                  <a:pt x="2948494" y="1153427"/>
                </a:lnTo>
                <a:lnTo>
                  <a:pt x="2959114" y="1197541"/>
                </a:lnTo>
                <a:lnTo>
                  <a:pt x="2968279" y="1241880"/>
                </a:lnTo>
                <a:lnTo>
                  <a:pt x="2975990" y="1286406"/>
                </a:lnTo>
                <a:lnTo>
                  <a:pt x="2982253" y="1331083"/>
                </a:lnTo>
                <a:lnTo>
                  <a:pt x="2987071" y="1375875"/>
                </a:lnTo>
                <a:lnTo>
                  <a:pt x="2990448" y="1420744"/>
                </a:lnTo>
                <a:lnTo>
                  <a:pt x="2992387" y="1465654"/>
                </a:lnTo>
                <a:lnTo>
                  <a:pt x="2992892" y="1510568"/>
                </a:lnTo>
                <a:lnTo>
                  <a:pt x="2991967" y="1555449"/>
                </a:lnTo>
                <a:lnTo>
                  <a:pt x="2989616" y="1600261"/>
                </a:lnTo>
                <a:lnTo>
                  <a:pt x="2985841" y="1644967"/>
                </a:lnTo>
                <a:lnTo>
                  <a:pt x="2980647" y="1689530"/>
                </a:lnTo>
                <a:lnTo>
                  <a:pt x="2974038" y="1733913"/>
                </a:lnTo>
                <a:lnTo>
                  <a:pt x="2966017" y="1778080"/>
                </a:lnTo>
                <a:lnTo>
                  <a:pt x="2956588" y="1821994"/>
                </a:lnTo>
                <a:lnTo>
                  <a:pt x="2945755" y="1865618"/>
                </a:lnTo>
                <a:lnTo>
                  <a:pt x="2933521" y="1908916"/>
                </a:lnTo>
                <a:lnTo>
                  <a:pt x="2919890" y="1951850"/>
                </a:lnTo>
                <a:lnTo>
                  <a:pt x="2904866" y="1994384"/>
                </a:lnTo>
                <a:lnTo>
                  <a:pt x="2888452" y="2036481"/>
                </a:lnTo>
                <a:lnTo>
                  <a:pt x="2870652" y="2078105"/>
                </a:lnTo>
                <a:lnTo>
                  <a:pt x="2851470" y="2119219"/>
                </a:lnTo>
                <a:lnTo>
                  <a:pt x="2830909" y="2159785"/>
                </a:lnTo>
                <a:lnTo>
                  <a:pt x="2808974" y="2199768"/>
                </a:lnTo>
                <a:lnTo>
                  <a:pt x="2785667" y="2239131"/>
                </a:lnTo>
                <a:lnTo>
                  <a:pt x="2760993" y="2277836"/>
                </a:lnTo>
                <a:lnTo>
                  <a:pt x="2734955" y="2315847"/>
                </a:lnTo>
                <a:lnTo>
                  <a:pt x="2707557" y="2353127"/>
                </a:lnTo>
                <a:lnTo>
                  <a:pt x="2678803" y="2389640"/>
                </a:lnTo>
                <a:lnTo>
                  <a:pt x="2648696" y="2425349"/>
                </a:lnTo>
                <a:lnTo>
                  <a:pt x="2617240" y="2460217"/>
                </a:lnTo>
                <a:lnTo>
                  <a:pt x="2584438" y="2494208"/>
                </a:lnTo>
                <a:lnTo>
                  <a:pt x="2550296" y="2527284"/>
                </a:lnTo>
                <a:lnTo>
                  <a:pt x="2514815" y="2559409"/>
                </a:lnTo>
                <a:lnTo>
                  <a:pt x="2478000" y="2590546"/>
                </a:lnTo>
                <a:lnTo>
                  <a:pt x="2440148" y="2620431"/>
                </a:lnTo>
                <a:lnTo>
                  <a:pt x="2401593" y="2648812"/>
                </a:lnTo>
                <a:lnTo>
                  <a:pt x="2362374" y="2675693"/>
                </a:lnTo>
                <a:lnTo>
                  <a:pt x="2322526" y="2701078"/>
                </a:lnTo>
                <a:lnTo>
                  <a:pt x="2282086" y="2724969"/>
                </a:lnTo>
                <a:lnTo>
                  <a:pt x="2241090" y="2747371"/>
                </a:lnTo>
                <a:lnTo>
                  <a:pt x="2199577" y="2768287"/>
                </a:lnTo>
                <a:lnTo>
                  <a:pt x="2157581" y="2787721"/>
                </a:lnTo>
                <a:lnTo>
                  <a:pt x="2115141" y="2805677"/>
                </a:lnTo>
                <a:lnTo>
                  <a:pt x="2072292" y="2822159"/>
                </a:lnTo>
                <a:lnTo>
                  <a:pt x="2029072" y="2837169"/>
                </a:lnTo>
                <a:lnTo>
                  <a:pt x="1985518" y="2850713"/>
                </a:lnTo>
                <a:lnTo>
                  <a:pt x="1941665" y="2862793"/>
                </a:lnTo>
                <a:lnTo>
                  <a:pt x="1897551" y="2873413"/>
                </a:lnTo>
                <a:lnTo>
                  <a:pt x="1853213" y="2882577"/>
                </a:lnTo>
                <a:lnTo>
                  <a:pt x="1808686" y="2890289"/>
                </a:lnTo>
                <a:lnTo>
                  <a:pt x="1764009" y="2896552"/>
                </a:lnTo>
                <a:lnTo>
                  <a:pt x="1719217" y="2901370"/>
                </a:lnTo>
                <a:lnTo>
                  <a:pt x="1674348" y="2904747"/>
                </a:lnTo>
                <a:lnTo>
                  <a:pt x="1629438" y="2906686"/>
                </a:lnTo>
                <a:lnTo>
                  <a:pt x="1584524" y="2907191"/>
                </a:lnTo>
                <a:lnTo>
                  <a:pt x="1539643" y="2906266"/>
                </a:lnTo>
                <a:lnTo>
                  <a:pt x="1494831" y="2903914"/>
                </a:lnTo>
                <a:lnTo>
                  <a:pt x="1450125" y="2900140"/>
                </a:lnTo>
                <a:lnTo>
                  <a:pt x="1405562" y="2894946"/>
                </a:lnTo>
                <a:lnTo>
                  <a:pt x="1361179" y="2888337"/>
                </a:lnTo>
                <a:lnTo>
                  <a:pt x="1317012" y="2880316"/>
                </a:lnTo>
                <a:lnTo>
                  <a:pt x="1273098" y="2870887"/>
                </a:lnTo>
                <a:lnTo>
                  <a:pt x="1229474" y="2860054"/>
                </a:lnTo>
                <a:lnTo>
                  <a:pt x="1186177" y="2847820"/>
                </a:lnTo>
                <a:lnTo>
                  <a:pt x="1143242" y="2834189"/>
                </a:lnTo>
                <a:lnTo>
                  <a:pt x="1100708" y="2819164"/>
                </a:lnTo>
                <a:lnTo>
                  <a:pt x="1058611" y="2802750"/>
                </a:lnTo>
                <a:lnTo>
                  <a:pt x="1016987" y="2784950"/>
                </a:lnTo>
                <a:lnTo>
                  <a:pt x="975874" y="2765768"/>
                </a:lnTo>
                <a:lnTo>
                  <a:pt x="935307" y="2745208"/>
                </a:lnTo>
                <a:lnTo>
                  <a:pt x="895324" y="2723272"/>
                </a:lnTo>
                <a:lnTo>
                  <a:pt x="855962" y="2699966"/>
                </a:lnTo>
                <a:lnTo>
                  <a:pt x="817257" y="2675291"/>
                </a:lnTo>
                <a:lnTo>
                  <a:pt x="779245" y="2649254"/>
                </a:lnTo>
                <a:lnTo>
                  <a:pt x="741965" y="2621856"/>
                </a:lnTo>
                <a:lnTo>
                  <a:pt x="705452" y="2593101"/>
                </a:lnTo>
                <a:lnTo>
                  <a:pt x="669743" y="2562994"/>
                </a:lnTo>
                <a:lnTo>
                  <a:pt x="634875" y="2531538"/>
                </a:lnTo>
                <a:lnTo>
                  <a:pt x="600885" y="2498737"/>
                </a:lnTo>
                <a:lnTo>
                  <a:pt x="567809" y="2464594"/>
                </a:lnTo>
                <a:lnTo>
                  <a:pt x="535684" y="2429113"/>
                </a:lnTo>
                <a:lnTo>
                  <a:pt x="504547" y="2392299"/>
                </a:lnTo>
                <a:lnTo>
                  <a:pt x="474661" y="2354446"/>
                </a:lnTo>
                <a:lnTo>
                  <a:pt x="446280" y="2315892"/>
                </a:lnTo>
                <a:lnTo>
                  <a:pt x="419399" y="2276673"/>
                </a:lnTo>
                <a:lnTo>
                  <a:pt x="394015" y="2236824"/>
                </a:lnTo>
                <a:lnTo>
                  <a:pt x="370124" y="2196384"/>
                </a:lnTo>
                <a:lnTo>
                  <a:pt x="347722" y="2155389"/>
                </a:lnTo>
                <a:lnTo>
                  <a:pt x="326805" y="2113875"/>
                </a:lnTo>
                <a:lnTo>
                  <a:pt x="307371" y="2071880"/>
                </a:lnTo>
                <a:lnTo>
                  <a:pt x="289415" y="2029440"/>
                </a:lnTo>
                <a:lnTo>
                  <a:pt x="272934" y="1986591"/>
                </a:lnTo>
                <a:lnTo>
                  <a:pt x="257923" y="1943371"/>
                </a:lnTo>
                <a:lnTo>
                  <a:pt x="244379" y="1899816"/>
                </a:lnTo>
                <a:lnTo>
                  <a:pt x="232299" y="1855964"/>
                </a:lnTo>
                <a:lnTo>
                  <a:pt x="221679" y="1811850"/>
                </a:lnTo>
                <a:lnTo>
                  <a:pt x="212515" y="1767511"/>
                </a:lnTo>
                <a:lnTo>
                  <a:pt x="204803" y="1722985"/>
                </a:lnTo>
                <a:lnTo>
                  <a:pt x="198540" y="1678308"/>
                </a:lnTo>
                <a:lnTo>
                  <a:pt x="193722" y="1633516"/>
                </a:lnTo>
                <a:lnTo>
                  <a:pt x="190346" y="1588647"/>
                </a:lnTo>
                <a:lnTo>
                  <a:pt x="188406" y="1543737"/>
                </a:lnTo>
                <a:lnTo>
                  <a:pt x="187901" y="1498823"/>
                </a:lnTo>
                <a:lnTo>
                  <a:pt x="188826" y="1453942"/>
                </a:lnTo>
                <a:lnTo>
                  <a:pt x="191178" y="1409130"/>
                </a:lnTo>
                <a:lnTo>
                  <a:pt x="194953" y="1364424"/>
                </a:lnTo>
                <a:lnTo>
                  <a:pt x="200146" y="1319861"/>
                </a:lnTo>
                <a:lnTo>
                  <a:pt x="206755" y="1275478"/>
                </a:lnTo>
                <a:lnTo>
                  <a:pt x="214776" y="1231311"/>
                </a:lnTo>
                <a:lnTo>
                  <a:pt x="224205" y="1187397"/>
                </a:lnTo>
                <a:lnTo>
                  <a:pt x="235039" y="1143773"/>
                </a:lnTo>
                <a:lnTo>
                  <a:pt x="247273" y="1100475"/>
                </a:lnTo>
                <a:lnTo>
                  <a:pt x="260904" y="1057541"/>
                </a:lnTo>
                <a:lnTo>
                  <a:pt x="275928" y="1015007"/>
                </a:lnTo>
                <a:lnTo>
                  <a:pt x="292342" y="972910"/>
                </a:lnTo>
                <a:lnTo>
                  <a:pt x="310142" y="931286"/>
                </a:lnTo>
                <a:lnTo>
                  <a:pt x="329324" y="890172"/>
                </a:lnTo>
                <a:lnTo>
                  <a:pt x="349885" y="849606"/>
                </a:lnTo>
                <a:lnTo>
                  <a:pt x="371820" y="809623"/>
                </a:lnTo>
                <a:lnTo>
                  <a:pt x="395127" y="770260"/>
                </a:lnTo>
                <a:lnTo>
                  <a:pt x="419801" y="731555"/>
                </a:lnTo>
                <a:lnTo>
                  <a:pt x="445839" y="693544"/>
                </a:lnTo>
                <a:lnTo>
                  <a:pt x="473237" y="656264"/>
                </a:lnTo>
                <a:lnTo>
                  <a:pt x="501991" y="619751"/>
                </a:lnTo>
                <a:lnTo>
                  <a:pt x="532098" y="584042"/>
                </a:lnTo>
                <a:lnTo>
                  <a:pt x="563554" y="549174"/>
                </a:lnTo>
                <a:lnTo>
                  <a:pt x="596355" y="515183"/>
                </a:lnTo>
                <a:lnTo>
                  <a:pt x="630498" y="482107"/>
                </a:lnTo>
                <a:lnTo>
                  <a:pt x="665979" y="449982"/>
                </a:lnTo>
                <a:lnTo>
                  <a:pt x="702794" y="418846"/>
                </a:lnTo>
                <a:lnTo>
                  <a:pt x="758166" y="502665"/>
                </a:lnTo>
                <a:lnTo>
                  <a:pt x="767183" y="255270"/>
                </a:lnTo>
                <a:lnTo>
                  <a:pt x="543917" y="177546"/>
                </a:lnTo>
                <a:lnTo>
                  <a:pt x="599162" y="261493"/>
                </a:lnTo>
                <a:lnTo>
                  <a:pt x="560173" y="293617"/>
                </a:lnTo>
                <a:lnTo>
                  <a:pt x="522299" y="326894"/>
                </a:lnTo>
                <a:lnTo>
                  <a:pt x="485563" y="361293"/>
                </a:lnTo>
                <a:lnTo>
                  <a:pt x="449985" y="396782"/>
                </a:lnTo>
                <a:lnTo>
                  <a:pt x="415587" y="433332"/>
                </a:lnTo>
                <a:lnTo>
                  <a:pt x="382392" y="470911"/>
                </a:lnTo>
                <a:lnTo>
                  <a:pt x="350420" y="509489"/>
                </a:lnTo>
                <a:lnTo>
                  <a:pt x="319694" y="549034"/>
                </a:lnTo>
                <a:lnTo>
                  <a:pt x="290234" y="589518"/>
                </a:lnTo>
                <a:lnTo>
                  <a:pt x="262064" y="630907"/>
                </a:lnTo>
                <a:lnTo>
                  <a:pt x="235204" y="673173"/>
                </a:lnTo>
                <a:lnTo>
                  <a:pt x="209676" y="716284"/>
                </a:lnTo>
                <a:lnTo>
                  <a:pt x="185503" y="760210"/>
                </a:lnTo>
                <a:lnTo>
                  <a:pt x="162704" y="804919"/>
                </a:lnTo>
                <a:lnTo>
                  <a:pt x="141303" y="850382"/>
                </a:lnTo>
                <a:lnTo>
                  <a:pt x="121321" y="896566"/>
                </a:lnTo>
                <a:lnTo>
                  <a:pt x="102780" y="943443"/>
                </a:lnTo>
                <a:lnTo>
                  <a:pt x="85701" y="990981"/>
                </a:lnTo>
                <a:lnTo>
                  <a:pt x="70685" y="1037215"/>
                </a:lnTo>
                <a:lnTo>
                  <a:pt x="57153" y="1083574"/>
                </a:lnTo>
                <a:lnTo>
                  <a:pt x="45092" y="1130029"/>
                </a:lnTo>
                <a:lnTo>
                  <a:pt x="34489" y="1176555"/>
                </a:lnTo>
                <a:lnTo>
                  <a:pt x="25330" y="1223125"/>
                </a:lnTo>
                <a:lnTo>
                  <a:pt x="17604" y="1269712"/>
                </a:lnTo>
                <a:lnTo>
                  <a:pt x="11297" y="1316291"/>
                </a:lnTo>
                <a:lnTo>
                  <a:pt x="6396" y="1362835"/>
                </a:lnTo>
                <a:lnTo>
                  <a:pt x="2888" y="1409318"/>
                </a:lnTo>
                <a:lnTo>
                  <a:pt x="760" y="1455713"/>
                </a:lnTo>
                <a:lnTo>
                  <a:pt x="0" y="1501993"/>
                </a:lnTo>
                <a:lnTo>
                  <a:pt x="593" y="1548133"/>
                </a:lnTo>
                <a:lnTo>
                  <a:pt x="2528" y="1594106"/>
                </a:lnTo>
                <a:lnTo>
                  <a:pt x="5791" y="1639885"/>
                </a:lnTo>
                <a:lnTo>
                  <a:pt x="10369" y="1685444"/>
                </a:lnTo>
                <a:lnTo>
                  <a:pt x="16250" y="1730758"/>
                </a:lnTo>
                <a:lnTo>
                  <a:pt x="23420" y="1775798"/>
                </a:lnTo>
                <a:lnTo>
                  <a:pt x="31867" y="1820540"/>
                </a:lnTo>
                <a:lnTo>
                  <a:pt x="41577" y="1864956"/>
                </a:lnTo>
                <a:lnTo>
                  <a:pt x="52538" y="1909020"/>
                </a:lnTo>
                <a:lnTo>
                  <a:pt x="64736" y="1952706"/>
                </a:lnTo>
                <a:lnTo>
                  <a:pt x="78158" y="1995988"/>
                </a:lnTo>
                <a:lnTo>
                  <a:pt x="92793" y="2038838"/>
                </a:lnTo>
                <a:lnTo>
                  <a:pt x="108626" y="2081231"/>
                </a:lnTo>
                <a:lnTo>
                  <a:pt x="125644" y="2123141"/>
                </a:lnTo>
                <a:lnTo>
                  <a:pt x="143836" y="2164540"/>
                </a:lnTo>
                <a:lnTo>
                  <a:pt x="163187" y="2205402"/>
                </a:lnTo>
                <a:lnTo>
                  <a:pt x="183685" y="2245702"/>
                </a:lnTo>
                <a:lnTo>
                  <a:pt x="205316" y="2285412"/>
                </a:lnTo>
                <a:lnTo>
                  <a:pt x="228069" y="2324506"/>
                </a:lnTo>
                <a:lnTo>
                  <a:pt x="251929" y="2362958"/>
                </a:lnTo>
                <a:lnTo>
                  <a:pt x="276885" y="2400741"/>
                </a:lnTo>
                <a:lnTo>
                  <a:pt x="302922" y="2437830"/>
                </a:lnTo>
                <a:lnTo>
                  <a:pt x="330028" y="2474197"/>
                </a:lnTo>
                <a:lnTo>
                  <a:pt x="358191" y="2509816"/>
                </a:lnTo>
                <a:lnTo>
                  <a:pt x="387396" y="2544661"/>
                </a:lnTo>
                <a:lnTo>
                  <a:pt x="417632" y="2578705"/>
                </a:lnTo>
                <a:lnTo>
                  <a:pt x="448885" y="2611923"/>
                </a:lnTo>
                <a:lnTo>
                  <a:pt x="481142" y="2644287"/>
                </a:lnTo>
                <a:lnTo>
                  <a:pt x="514390" y="2675771"/>
                </a:lnTo>
                <a:lnTo>
                  <a:pt x="548616" y="2706349"/>
                </a:lnTo>
                <a:lnTo>
                  <a:pt x="583808" y="2735995"/>
                </a:lnTo>
                <a:lnTo>
                  <a:pt x="619952" y="2764681"/>
                </a:lnTo>
                <a:lnTo>
                  <a:pt x="657035" y="2792383"/>
                </a:lnTo>
                <a:lnTo>
                  <a:pt x="695045" y="2819072"/>
                </a:lnTo>
                <a:lnTo>
                  <a:pt x="733968" y="2844723"/>
                </a:lnTo>
                <a:lnTo>
                  <a:pt x="773792" y="2869310"/>
                </a:lnTo>
                <a:lnTo>
                  <a:pt x="814503" y="2892806"/>
                </a:lnTo>
                <a:lnTo>
                  <a:pt x="856089" y="2915184"/>
                </a:lnTo>
                <a:lnTo>
                  <a:pt x="898536" y="2936419"/>
                </a:lnTo>
                <a:lnTo>
                  <a:pt x="941832" y="2956483"/>
                </a:lnTo>
                <a:lnTo>
                  <a:pt x="985964" y="2975351"/>
                </a:lnTo>
                <a:lnTo>
                  <a:pt x="1030918" y="2992996"/>
                </a:lnTo>
                <a:lnTo>
                  <a:pt x="1076682" y="3009392"/>
                </a:lnTo>
                <a:lnTo>
                  <a:pt x="1122917" y="3024407"/>
                </a:lnTo>
                <a:lnTo>
                  <a:pt x="1169275" y="3037939"/>
                </a:lnTo>
                <a:lnTo>
                  <a:pt x="1215730" y="3050000"/>
                </a:lnTo>
                <a:lnTo>
                  <a:pt x="1262256" y="3060604"/>
                </a:lnTo>
                <a:lnTo>
                  <a:pt x="1308826" y="3069762"/>
                </a:lnTo>
                <a:lnTo>
                  <a:pt x="1355414" y="3077488"/>
                </a:lnTo>
                <a:lnTo>
                  <a:pt x="1401993" y="3083795"/>
                </a:lnTo>
                <a:lnTo>
                  <a:pt x="1448537" y="3088696"/>
                </a:lnTo>
                <a:lnTo>
                  <a:pt x="1495019" y="3092204"/>
                </a:lnTo>
                <a:lnTo>
                  <a:pt x="1541414" y="3094332"/>
                </a:lnTo>
                <a:lnTo>
                  <a:pt x="1587694" y="3095093"/>
                </a:lnTo>
                <a:lnTo>
                  <a:pt x="1633834" y="3094499"/>
                </a:lnTo>
                <a:lnTo>
                  <a:pt x="1679807" y="3092564"/>
                </a:lnTo>
                <a:lnTo>
                  <a:pt x="1725586" y="3089301"/>
                </a:lnTo>
                <a:lnTo>
                  <a:pt x="1771146" y="3084723"/>
                </a:lnTo>
                <a:lnTo>
                  <a:pt x="1816459" y="3078842"/>
                </a:lnTo>
                <a:lnTo>
                  <a:pt x="1861500" y="3071672"/>
                </a:lnTo>
                <a:lnTo>
                  <a:pt x="1906241" y="3063225"/>
                </a:lnTo>
                <a:lnTo>
                  <a:pt x="1950657" y="3053515"/>
                </a:lnTo>
                <a:lnTo>
                  <a:pt x="1994722" y="3042555"/>
                </a:lnTo>
                <a:lnTo>
                  <a:pt x="2038408" y="3030357"/>
                </a:lnTo>
                <a:lnTo>
                  <a:pt x="2081689" y="3016934"/>
                </a:lnTo>
                <a:lnTo>
                  <a:pt x="2124540" y="3002300"/>
                </a:lnTo>
                <a:lnTo>
                  <a:pt x="2166933" y="2986467"/>
                </a:lnTo>
                <a:lnTo>
                  <a:pt x="2208842" y="2969448"/>
                </a:lnTo>
                <a:lnTo>
                  <a:pt x="2250241" y="2951257"/>
                </a:lnTo>
                <a:lnTo>
                  <a:pt x="2291103" y="2931906"/>
                </a:lnTo>
                <a:lnTo>
                  <a:pt x="2331403" y="2911408"/>
                </a:lnTo>
                <a:lnTo>
                  <a:pt x="2371113" y="2889776"/>
                </a:lnTo>
                <a:lnTo>
                  <a:pt x="2410207" y="2867023"/>
                </a:lnTo>
                <a:lnTo>
                  <a:pt x="2448659" y="2843163"/>
                </a:lnTo>
                <a:lnTo>
                  <a:pt x="2486443" y="2818208"/>
                </a:lnTo>
                <a:lnTo>
                  <a:pt x="2523531" y="2792170"/>
                </a:lnTo>
                <a:lnTo>
                  <a:pt x="2559898" y="2765064"/>
                </a:lnTo>
                <a:lnTo>
                  <a:pt x="2595517" y="2736901"/>
                </a:lnTo>
                <a:lnTo>
                  <a:pt x="2630362" y="2707696"/>
                </a:lnTo>
                <a:lnTo>
                  <a:pt x="2664407" y="2677460"/>
                </a:lnTo>
                <a:lnTo>
                  <a:pt x="2697624" y="2646208"/>
                </a:lnTo>
                <a:lnTo>
                  <a:pt x="2729988" y="2613951"/>
                </a:lnTo>
                <a:lnTo>
                  <a:pt x="2761472" y="2580703"/>
                </a:lnTo>
                <a:lnTo>
                  <a:pt x="2792051" y="2546476"/>
                </a:lnTo>
                <a:lnTo>
                  <a:pt x="2821696" y="2511284"/>
                </a:lnTo>
                <a:lnTo>
                  <a:pt x="2850383" y="2475140"/>
                </a:lnTo>
                <a:lnTo>
                  <a:pt x="2878084" y="2438057"/>
                </a:lnTo>
                <a:lnTo>
                  <a:pt x="2904773" y="2400047"/>
                </a:lnTo>
                <a:lnTo>
                  <a:pt x="2930425" y="2361124"/>
                </a:lnTo>
                <a:lnTo>
                  <a:pt x="2955011" y="2321300"/>
                </a:lnTo>
                <a:lnTo>
                  <a:pt x="2978507" y="2280589"/>
                </a:lnTo>
                <a:lnTo>
                  <a:pt x="3000885" y="2239003"/>
                </a:lnTo>
                <a:lnTo>
                  <a:pt x="3022120" y="2196556"/>
                </a:lnTo>
                <a:lnTo>
                  <a:pt x="3042184" y="2153260"/>
                </a:lnTo>
                <a:lnTo>
                  <a:pt x="3061052" y="2109129"/>
                </a:lnTo>
                <a:lnTo>
                  <a:pt x="3078697" y="2064174"/>
                </a:lnTo>
                <a:lnTo>
                  <a:pt x="3095093" y="2018411"/>
                </a:lnTo>
                <a:lnTo>
                  <a:pt x="3110109" y="1972176"/>
                </a:lnTo>
                <a:lnTo>
                  <a:pt x="3123641" y="1925817"/>
                </a:lnTo>
                <a:lnTo>
                  <a:pt x="3135702" y="1879362"/>
                </a:lnTo>
                <a:lnTo>
                  <a:pt x="3146305" y="1832836"/>
                </a:lnTo>
                <a:lnTo>
                  <a:pt x="3155463" y="1786266"/>
                </a:lnTo>
                <a:lnTo>
                  <a:pt x="3163189" y="1739679"/>
                </a:lnTo>
                <a:lnTo>
                  <a:pt x="3169497" y="1693100"/>
                </a:lnTo>
                <a:lnTo>
                  <a:pt x="3174398" y="1646556"/>
                </a:lnTo>
                <a:lnTo>
                  <a:pt x="3177906" y="1600073"/>
                </a:lnTo>
                <a:lnTo>
                  <a:pt x="3180033" y="1553678"/>
                </a:lnTo>
                <a:lnTo>
                  <a:pt x="3180794" y="1507398"/>
                </a:lnTo>
                <a:lnTo>
                  <a:pt x="3180201" y="1461258"/>
                </a:lnTo>
                <a:lnTo>
                  <a:pt x="3178266" y="1415285"/>
                </a:lnTo>
                <a:lnTo>
                  <a:pt x="3175003" y="1369506"/>
                </a:lnTo>
                <a:lnTo>
                  <a:pt x="3170424" y="1323947"/>
                </a:lnTo>
                <a:lnTo>
                  <a:pt x="3164543" y="1278633"/>
                </a:lnTo>
                <a:lnTo>
                  <a:pt x="3157373" y="1233593"/>
                </a:lnTo>
                <a:lnTo>
                  <a:pt x="3148927" y="1188851"/>
                </a:lnTo>
                <a:lnTo>
                  <a:pt x="3139217" y="1144435"/>
                </a:lnTo>
                <a:lnTo>
                  <a:pt x="3128256" y="1100371"/>
                </a:lnTo>
                <a:lnTo>
                  <a:pt x="3116058" y="1056685"/>
                </a:lnTo>
                <a:lnTo>
                  <a:pt x="3102635" y="1013403"/>
                </a:lnTo>
                <a:lnTo>
                  <a:pt x="3088001" y="970553"/>
                </a:lnTo>
                <a:lnTo>
                  <a:pt x="3072168" y="928160"/>
                </a:lnTo>
                <a:lnTo>
                  <a:pt x="3055149" y="886250"/>
                </a:lnTo>
                <a:lnTo>
                  <a:pt x="3036958" y="844851"/>
                </a:lnTo>
                <a:lnTo>
                  <a:pt x="3017607" y="803989"/>
                </a:lnTo>
                <a:lnTo>
                  <a:pt x="2997109" y="763689"/>
                </a:lnTo>
                <a:lnTo>
                  <a:pt x="2975477" y="723979"/>
                </a:lnTo>
                <a:lnTo>
                  <a:pt x="2952725" y="684885"/>
                </a:lnTo>
                <a:lnTo>
                  <a:pt x="2928864" y="646433"/>
                </a:lnTo>
                <a:lnTo>
                  <a:pt x="2903909" y="608650"/>
                </a:lnTo>
                <a:lnTo>
                  <a:pt x="2877872" y="571561"/>
                </a:lnTo>
                <a:lnTo>
                  <a:pt x="2850765" y="535194"/>
                </a:lnTo>
                <a:lnTo>
                  <a:pt x="2822603" y="499575"/>
                </a:lnTo>
                <a:lnTo>
                  <a:pt x="2793397" y="464730"/>
                </a:lnTo>
                <a:lnTo>
                  <a:pt x="2763162" y="430686"/>
                </a:lnTo>
                <a:lnTo>
                  <a:pt x="2731909" y="397468"/>
                </a:lnTo>
                <a:lnTo>
                  <a:pt x="2699652" y="365104"/>
                </a:lnTo>
                <a:lnTo>
                  <a:pt x="2666404" y="333620"/>
                </a:lnTo>
                <a:lnTo>
                  <a:pt x="2632177" y="303042"/>
                </a:lnTo>
                <a:lnTo>
                  <a:pt x="2596986" y="273396"/>
                </a:lnTo>
                <a:lnTo>
                  <a:pt x="2560842" y="244710"/>
                </a:lnTo>
                <a:lnTo>
                  <a:pt x="2523758" y="217008"/>
                </a:lnTo>
                <a:lnTo>
                  <a:pt x="2485749" y="190319"/>
                </a:lnTo>
                <a:lnTo>
                  <a:pt x="2446825" y="164668"/>
                </a:lnTo>
                <a:lnTo>
                  <a:pt x="2407002" y="140081"/>
                </a:lnTo>
                <a:lnTo>
                  <a:pt x="2366291" y="116585"/>
                </a:lnTo>
                <a:lnTo>
                  <a:pt x="2324705" y="94207"/>
                </a:lnTo>
                <a:lnTo>
                  <a:pt x="2282257" y="72972"/>
                </a:lnTo>
                <a:lnTo>
                  <a:pt x="2238962" y="52908"/>
                </a:lnTo>
                <a:lnTo>
                  <a:pt x="2194830" y="34040"/>
                </a:lnTo>
                <a:lnTo>
                  <a:pt x="2149876" y="16395"/>
                </a:lnTo>
                <a:lnTo>
                  <a:pt x="2104112" y="0"/>
                </a:lnTo>
                <a:close/>
              </a:path>
            </a:pathLst>
          </a:custGeom>
          <a:solidFill>
            <a:srgbClr val="EB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820911" y="1092708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30">
                <a:moveTo>
                  <a:pt x="1394206" y="0"/>
                </a:moveTo>
                <a:lnTo>
                  <a:pt x="126746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5"/>
                </a:lnTo>
                <a:lnTo>
                  <a:pt x="0" y="633729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6" y="760476"/>
                </a:lnTo>
                <a:lnTo>
                  <a:pt x="1394206" y="760476"/>
                </a:lnTo>
                <a:lnTo>
                  <a:pt x="1443531" y="750512"/>
                </a:lnTo>
                <a:lnTo>
                  <a:pt x="1483820" y="723344"/>
                </a:lnTo>
                <a:lnTo>
                  <a:pt x="1510988" y="683055"/>
                </a:lnTo>
                <a:lnTo>
                  <a:pt x="1520952" y="633729"/>
                </a:lnTo>
                <a:lnTo>
                  <a:pt x="1520952" y="126745"/>
                </a:lnTo>
                <a:lnTo>
                  <a:pt x="1510988" y="77420"/>
                </a:lnTo>
                <a:lnTo>
                  <a:pt x="1483820" y="37131"/>
                </a:lnTo>
                <a:lnTo>
                  <a:pt x="1443531" y="9963"/>
                </a:lnTo>
                <a:lnTo>
                  <a:pt x="1394206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820911" y="1092708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30">
                <a:moveTo>
                  <a:pt x="0" y="126745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6" y="0"/>
                </a:lnTo>
                <a:lnTo>
                  <a:pt x="1394206" y="0"/>
                </a:lnTo>
                <a:lnTo>
                  <a:pt x="1443531" y="9963"/>
                </a:lnTo>
                <a:lnTo>
                  <a:pt x="1483820" y="37131"/>
                </a:lnTo>
                <a:lnTo>
                  <a:pt x="1510988" y="77420"/>
                </a:lnTo>
                <a:lnTo>
                  <a:pt x="1520952" y="126745"/>
                </a:lnTo>
                <a:lnTo>
                  <a:pt x="1520952" y="633729"/>
                </a:lnTo>
                <a:lnTo>
                  <a:pt x="1510988" y="683055"/>
                </a:lnTo>
                <a:lnTo>
                  <a:pt x="1483820" y="723344"/>
                </a:lnTo>
                <a:lnTo>
                  <a:pt x="1443531" y="750512"/>
                </a:lnTo>
                <a:lnTo>
                  <a:pt x="1394206" y="760476"/>
                </a:lnTo>
                <a:lnTo>
                  <a:pt x="126746" y="760476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29"/>
                </a:lnTo>
                <a:lnTo>
                  <a:pt x="0" y="12674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947784" y="1127506"/>
            <a:ext cx="1272540" cy="65595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ctr" marL="12700" marR="5080">
              <a:lnSpc>
                <a:spcPct val="97500"/>
              </a:lnSpc>
              <a:spcBef>
                <a:spcPts val="145"/>
              </a:spcBef>
            </a:pP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要用好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党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委（党 组）理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论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学习中 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心组制度</a:t>
            </a:r>
            <a:endParaRPr sz="14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192511" y="2089404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30">
                <a:moveTo>
                  <a:pt x="1394206" y="0"/>
                </a:moveTo>
                <a:lnTo>
                  <a:pt x="126746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6"/>
                </a:lnTo>
                <a:lnTo>
                  <a:pt x="0" y="633730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6" y="760476"/>
                </a:lnTo>
                <a:lnTo>
                  <a:pt x="1394206" y="760476"/>
                </a:lnTo>
                <a:lnTo>
                  <a:pt x="1443531" y="750512"/>
                </a:lnTo>
                <a:lnTo>
                  <a:pt x="1483820" y="723344"/>
                </a:lnTo>
                <a:lnTo>
                  <a:pt x="1510988" y="683055"/>
                </a:lnTo>
                <a:lnTo>
                  <a:pt x="1520952" y="633730"/>
                </a:lnTo>
                <a:lnTo>
                  <a:pt x="1520952" y="126746"/>
                </a:lnTo>
                <a:lnTo>
                  <a:pt x="1510988" y="77420"/>
                </a:lnTo>
                <a:lnTo>
                  <a:pt x="1483820" y="37131"/>
                </a:lnTo>
                <a:lnTo>
                  <a:pt x="1443531" y="9963"/>
                </a:lnTo>
                <a:lnTo>
                  <a:pt x="1394206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192511" y="2089404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30">
                <a:moveTo>
                  <a:pt x="0" y="126746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6" y="0"/>
                </a:lnTo>
                <a:lnTo>
                  <a:pt x="1394206" y="0"/>
                </a:lnTo>
                <a:lnTo>
                  <a:pt x="1443531" y="9963"/>
                </a:lnTo>
                <a:lnTo>
                  <a:pt x="1483820" y="37131"/>
                </a:lnTo>
                <a:lnTo>
                  <a:pt x="1510988" y="77420"/>
                </a:lnTo>
                <a:lnTo>
                  <a:pt x="1520952" y="126746"/>
                </a:lnTo>
                <a:lnTo>
                  <a:pt x="1520952" y="633730"/>
                </a:lnTo>
                <a:lnTo>
                  <a:pt x="1510988" y="683055"/>
                </a:lnTo>
                <a:lnTo>
                  <a:pt x="1483820" y="723344"/>
                </a:lnTo>
                <a:lnTo>
                  <a:pt x="1443531" y="750512"/>
                </a:lnTo>
                <a:lnTo>
                  <a:pt x="1394206" y="760476"/>
                </a:lnTo>
                <a:lnTo>
                  <a:pt x="126746" y="760476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30"/>
                </a:lnTo>
                <a:lnTo>
                  <a:pt x="0" y="12674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10331577" y="2195322"/>
            <a:ext cx="1244600" cy="5067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14300" marR="5080" indent="-102235">
              <a:lnSpc>
                <a:spcPts val="1870"/>
              </a:lnSpc>
              <a:spcBef>
                <a:spcPts val="200"/>
              </a:spcBef>
            </a:pP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要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用好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干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部教 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育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培训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机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制</a:t>
            </a:r>
            <a:endParaRPr sz="1600">
              <a:latin typeface="楷体"/>
              <a:cs typeface="楷体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669780" y="3701796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29">
                <a:moveTo>
                  <a:pt x="1394205" y="0"/>
                </a:moveTo>
                <a:lnTo>
                  <a:pt x="126746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5"/>
                </a:lnTo>
                <a:lnTo>
                  <a:pt x="0" y="633729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6" y="760476"/>
                </a:lnTo>
                <a:lnTo>
                  <a:pt x="1394205" y="760476"/>
                </a:lnTo>
                <a:lnTo>
                  <a:pt x="1443531" y="750512"/>
                </a:lnTo>
                <a:lnTo>
                  <a:pt x="1483820" y="723344"/>
                </a:lnTo>
                <a:lnTo>
                  <a:pt x="1510988" y="683055"/>
                </a:lnTo>
                <a:lnTo>
                  <a:pt x="1520952" y="633729"/>
                </a:lnTo>
                <a:lnTo>
                  <a:pt x="1520952" y="126745"/>
                </a:lnTo>
                <a:lnTo>
                  <a:pt x="1510988" y="77420"/>
                </a:lnTo>
                <a:lnTo>
                  <a:pt x="1483820" y="37131"/>
                </a:lnTo>
                <a:lnTo>
                  <a:pt x="1443531" y="9963"/>
                </a:lnTo>
                <a:lnTo>
                  <a:pt x="1394205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69780" y="3701796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29">
                <a:moveTo>
                  <a:pt x="0" y="126745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6" y="0"/>
                </a:lnTo>
                <a:lnTo>
                  <a:pt x="1394205" y="0"/>
                </a:lnTo>
                <a:lnTo>
                  <a:pt x="1443531" y="9963"/>
                </a:lnTo>
                <a:lnTo>
                  <a:pt x="1483820" y="37131"/>
                </a:lnTo>
                <a:lnTo>
                  <a:pt x="1510988" y="77420"/>
                </a:lnTo>
                <a:lnTo>
                  <a:pt x="1520952" y="126745"/>
                </a:lnTo>
                <a:lnTo>
                  <a:pt x="1520952" y="633729"/>
                </a:lnTo>
                <a:lnTo>
                  <a:pt x="1510988" y="683055"/>
                </a:lnTo>
                <a:lnTo>
                  <a:pt x="1483820" y="723344"/>
                </a:lnTo>
                <a:lnTo>
                  <a:pt x="1443531" y="750512"/>
                </a:lnTo>
                <a:lnTo>
                  <a:pt x="1394205" y="760476"/>
                </a:lnTo>
                <a:lnTo>
                  <a:pt x="126746" y="760476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29"/>
                </a:lnTo>
                <a:lnTo>
                  <a:pt x="0" y="12674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9807702" y="3807714"/>
            <a:ext cx="1244600" cy="5067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 marR="5080">
              <a:lnSpc>
                <a:spcPts val="1870"/>
              </a:lnSpc>
              <a:spcBef>
                <a:spcPts val="200"/>
              </a:spcBef>
            </a:pP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要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用好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学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校思 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政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课这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个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渠道</a:t>
            </a:r>
            <a:endParaRPr sz="1600">
              <a:latin typeface="楷体"/>
              <a:cs typeface="楷体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973568" y="3701796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29">
                <a:moveTo>
                  <a:pt x="1394205" y="0"/>
                </a:moveTo>
                <a:lnTo>
                  <a:pt x="126746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5"/>
                </a:lnTo>
                <a:lnTo>
                  <a:pt x="0" y="633729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6" y="760476"/>
                </a:lnTo>
                <a:lnTo>
                  <a:pt x="1394205" y="760476"/>
                </a:lnTo>
                <a:lnTo>
                  <a:pt x="1443531" y="750512"/>
                </a:lnTo>
                <a:lnTo>
                  <a:pt x="1483820" y="723344"/>
                </a:lnTo>
                <a:lnTo>
                  <a:pt x="1510988" y="683055"/>
                </a:lnTo>
                <a:lnTo>
                  <a:pt x="1520952" y="633729"/>
                </a:lnTo>
                <a:lnTo>
                  <a:pt x="1520952" y="126745"/>
                </a:lnTo>
                <a:lnTo>
                  <a:pt x="1510988" y="77420"/>
                </a:lnTo>
                <a:lnTo>
                  <a:pt x="1483820" y="37131"/>
                </a:lnTo>
                <a:lnTo>
                  <a:pt x="1443531" y="9963"/>
                </a:lnTo>
                <a:lnTo>
                  <a:pt x="1394205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973568" y="3701796"/>
            <a:ext cx="1521460" cy="760730"/>
          </a:xfrm>
          <a:custGeom>
            <a:avLst/>
            <a:gdLst/>
            <a:ahLst/>
            <a:cxnLst/>
            <a:rect l="l" t="t" r="r" b="b"/>
            <a:pathLst>
              <a:path w="1521459" h="760729">
                <a:moveTo>
                  <a:pt x="0" y="126745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6" y="0"/>
                </a:lnTo>
                <a:lnTo>
                  <a:pt x="1394205" y="0"/>
                </a:lnTo>
                <a:lnTo>
                  <a:pt x="1443531" y="9963"/>
                </a:lnTo>
                <a:lnTo>
                  <a:pt x="1483820" y="37131"/>
                </a:lnTo>
                <a:lnTo>
                  <a:pt x="1510988" y="77420"/>
                </a:lnTo>
                <a:lnTo>
                  <a:pt x="1520952" y="126745"/>
                </a:lnTo>
                <a:lnTo>
                  <a:pt x="1520952" y="633729"/>
                </a:lnTo>
                <a:lnTo>
                  <a:pt x="1510988" y="683055"/>
                </a:lnTo>
                <a:lnTo>
                  <a:pt x="1483820" y="723344"/>
                </a:lnTo>
                <a:lnTo>
                  <a:pt x="1443531" y="750512"/>
                </a:lnTo>
                <a:lnTo>
                  <a:pt x="1394205" y="760476"/>
                </a:lnTo>
                <a:lnTo>
                  <a:pt x="126746" y="760476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29"/>
                </a:lnTo>
                <a:lnTo>
                  <a:pt x="0" y="12674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8112379" y="3807714"/>
            <a:ext cx="1244600" cy="50673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521970" marR="5080" indent="-509270">
              <a:lnSpc>
                <a:spcPts val="1870"/>
              </a:lnSpc>
              <a:spcBef>
                <a:spcPts val="200"/>
              </a:spcBef>
            </a:pP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要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用好</a:t>
            </a:r>
            <a:r>
              <a:rPr dirty="0" sz="1600" spc="5">
                <a:solidFill>
                  <a:srgbClr val="FFFFFF"/>
                </a:solidFill>
                <a:latin typeface="楷体"/>
                <a:cs typeface="楷体"/>
              </a:rPr>
              <a:t>红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色资 </a:t>
            </a:r>
            <a:r>
              <a:rPr dirty="0" sz="1600" spc="-5">
                <a:solidFill>
                  <a:srgbClr val="FFFFFF"/>
                </a:solidFill>
                <a:latin typeface="楷体"/>
                <a:cs typeface="楷体"/>
              </a:rPr>
              <a:t>源</a:t>
            </a:r>
            <a:endParaRPr sz="1600">
              <a:latin typeface="楷体"/>
              <a:cs typeface="楷体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330440" y="2089404"/>
            <a:ext cx="1762125" cy="760730"/>
          </a:xfrm>
          <a:custGeom>
            <a:avLst/>
            <a:gdLst/>
            <a:ahLst/>
            <a:cxnLst/>
            <a:rect l="l" t="t" r="r" b="b"/>
            <a:pathLst>
              <a:path w="1762125" h="760730">
                <a:moveTo>
                  <a:pt x="1634998" y="0"/>
                </a:moveTo>
                <a:lnTo>
                  <a:pt x="126745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6"/>
                </a:lnTo>
                <a:lnTo>
                  <a:pt x="0" y="633730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5" y="760476"/>
                </a:lnTo>
                <a:lnTo>
                  <a:pt x="1634998" y="760476"/>
                </a:lnTo>
                <a:lnTo>
                  <a:pt x="1684323" y="750512"/>
                </a:lnTo>
                <a:lnTo>
                  <a:pt x="1724612" y="723344"/>
                </a:lnTo>
                <a:lnTo>
                  <a:pt x="1751780" y="683055"/>
                </a:lnTo>
                <a:lnTo>
                  <a:pt x="1761743" y="633730"/>
                </a:lnTo>
                <a:lnTo>
                  <a:pt x="1761743" y="126746"/>
                </a:lnTo>
                <a:lnTo>
                  <a:pt x="1751780" y="77420"/>
                </a:lnTo>
                <a:lnTo>
                  <a:pt x="1724612" y="37131"/>
                </a:lnTo>
                <a:lnTo>
                  <a:pt x="1684323" y="9963"/>
                </a:lnTo>
                <a:lnTo>
                  <a:pt x="1634998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330440" y="2089404"/>
            <a:ext cx="1762125" cy="760730"/>
          </a:xfrm>
          <a:custGeom>
            <a:avLst/>
            <a:gdLst/>
            <a:ahLst/>
            <a:cxnLst/>
            <a:rect l="l" t="t" r="r" b="b"/>
            <a:pathLst>
              <a:path w="1762125" h="760730">
                <a:moveTo>
                  <a:pt x="0" y="126746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5" y="0"/>
                </a:lnTo>
                <a:lnTo>
                  <a:pt x="1634998" y="0"/>
                </a:lnTo>
                <a:lnTo>
                  <a:pt x="1684323" y="9963"/>
                </a:lnTo>
                <a:lnTo>
                  <a:pt x="1724612" y="37131"/>
                </a:lnTo>
                <a:lnTo>
                  <a:pt x="1751780" y="77420"/>
                </a:lnTo>
                <a:lnTo>
                  <a:pt x="1761743" y="126746"/>
                </a:lnTo>
                <a:lnTo>
                  <a:pt x="1761743" y="633730"/>
                </a:lnTo>
                <a:lnTo>
                  <a:pt x="1751780" y="683055"/>
                </a:lnTo>
                <a:lnTo>
                  <a:pt x="1724612" y="723344"/>
                </a:lnTo>
                <a:lnTo>
                  <a:pt x="1684323" y="750512"/>
                </a:lnTo>
                <a:lnTo>
                  <a:pt x="1634998" y="760476"/>
                </a:lnTo>
                <a:lnTo>
                  <a:pt x="126745" y="760476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30"/>
                </a:lnTo>
                <a:lnTo>
                  <a:pt x="0" y="12674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488173" y="2123948"/>
            <a:ext cx="1449070" cy="65595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7500"/>
              </a:lnSpc>
              <a:spcBef>
                <a:spcPts val="145"/>
              </a:spcBef>
            </a:pP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要用好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“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我为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群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众 办实事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”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实践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活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动 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形成的</a:t>
            </a:r>
            <a:r>
              <a:rPr dirty="0" sz="1400" spc="-15">
                <a:solidFill>
                  <a:srgbClr val="FFFFFF"/>
                </a:solidFill>
                <a:latin typeface="楷体"/>
                <a:cs typeface="楷体"/>
              </a:rPr>
              <a:t>良</a:t>
            </a:r>
            <a:r>
              <a:rPr dirty="0" sz="1400">
                <a:solidFill>
                  <a:srgbClr val="FFFFFF"/>
                </a:solidFill>
                <a:latin typeface="楷体"/>
                <a:cs typeface="楷体"/>
              </a:rPr>
              <a:t>好机制</a:t>
            </a:r>
            <a:endParaRPr sz="1400">
              <a:latin typeface="楷体"/>
              <a:cs typeface="楷体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5489447" y="5230367"/>
            <a:ext cx="1866900" cy="471170"/>
          </a:xfrm>
          <a:custGeom>
            <a:avLst/>
            <a:gdLst/>
            <a:ahLst/>
            <a:cxnLst/>
            <a:rect l="l" t="t" r="r" b="b"/>
            <a:pathLst>
              <a:path w="1866900" h="471170">
                <a:moveTo>
                  <a:pt x="90804" y="0"/>
                </a:moveTo>
                <a:lnTo>
                  <a:pt x="0" y="0"/>
                </a:lnTo>
                <a:lnTo>
                  <a:pt x="1319783" y="470915"/>
                </a:lnTo>
                <a:lnTo>
                  <a:pt x="1866900" y="470915"/>
                </a:lnTo>
                <a:lnTo>
                  <a:pt x="90804" y="0"/>
                </a:lnTo>
                <a:close/>
              </a:path>
            </a:pathLst>
          </a:custGeom>
          <a:solidFill>
            <a:srgbClr val="333E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809231" y="5701284"/>
            <a:ext cx="547370" cy="652780"/>
          </a:xfrm>
          <a:custGeom>
            <a:avLst/>
            <a:gdLst/>
            <a:ahLst/>
            <a:cxnLst/>
            <a:rect l="l" t="t" r="r" b="b"/>
            <a:pathLst>
              <a:path w="547370" h="652779">
                <a:moveTo>
                  <a:pt x="547116" y="0"/>
                </a:moveTo>
                <a:lnTo>
                  <a:pt x="0" y="0"/>
                </a:lnTo>
                <a:lnTo>
                  <a:pt x="0" y="652271"/>
                </a:lnTo>
                <a:lnTo>
                  <a:pt x="547116" y="652271"/>
                </a:lnTo>
                <a:lnTo>
                  <a:pt x="547116" y="0"/>
                </a:lnTo>
                <a:close/>
              </a:path>
            </a:pathLst>
          </a:custGeom>
          <a:solidFill>
            <a:srgbClr val="333E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44667" y="5225796"/>
            <a:ext cx="1071880" cy="487680"/>
          </a:xfrm>
          <a:custGeom>
            <a:avLst/>
            <a:gdLst/>
            <a:ahLst/>
            <a:cxnLst/>
            <a:rect l="l" t="t" r="r" b="b"/>
            <a:pathLst>
              <a:path w="1071879" h="487679">
                <a:moveTo>
                  <a:pt x="86868" y="0"/>
                </a:moveTo>
                <a:lnTo>
                  <a:pt x="0" y="0"/>
                </a:lnTo>
                <a:lnTo>
                  <a:pt x="521208" y="487679"/>
                </a:lnTo>
                <a:lnTo>
                  <a:pt x="1071372" y="487679"/>
                </a:lnTo>
                <a:lnTo>
                  <a:pt x="86868" y="0"/>
                </a:lnTo>
                <a:close/>
              </a:path>
            </a:pathLst>
          </a:custGeom>
          <a:solidFill>
            <a:srgbClr val="E62A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865876" y="5713476"/>
            <a:ext cx="550545" cy="640080"/>
          </a:xfrm>
          <a:custGeom>
            <a:avLst/>
            <a:gdLst/>
            <a:ahLst/>
            <a:cxnLst/>
            <a:rect l="l" t="t" r="r" b="b"/>
            <a:pathLst>
              <a:path w="550545" h="640079">
                <a:moveTo>
                  <a:pt x="550163" y="0"/>
                </a:moveTo>
                <a:lnTo>
                  <a:pt x="0" y="0"/>
                </a:lnTo>
                <a:lnTo>
                  <a:pt x="0" y="640080"/>
                </a:lnTo>
                <a:lnTo>
                  <a:pt x="550163" y="640080"/>
                </a:lnTo>
                <a:lnTo>
                  <a:pt x="550163" y="0"/>
                </a:lnTo>
                <a:close/>
              </a:path>
            </a:pathLst>
          </a:custGeom>
          <a:solidFill>
            <a:srgbClr val="E62A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95928" y="5225796"/>
            <a:ext cx="1087120" cy="487680"/>
          </a:xfrm>
          <a:custGeom>
            <a:avLst/>
            <a:gdLst/>
            <a:ahLst/>
            <a:cxnLst/>
            <a:rect l="l" t="t" r="r" b="b"/>
            <a:pathLst>
              <a:path w="1087120" h="487679">
                <a:moveTo>
                  <a:pt x="1086612" y="0"/>
                </a:moveTo>
                <a:lnTo>
                  <a:pt x="1000760" y="0"/>
                </a:lnTo>
                <a:lnTo>
                  <a:pt x="0" y="487679"/>
                </a:lnTo>
                <a:lnTo>
                  <a:pt x="551942" y="487679"/>
                </a:lnTo>
                <a:lnTo>
                  <a:pt x="108661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00500" y="5708903"/>
            <a:ext cx="551815" cy="645160"/>
          </a:xfrm>
          <a:custGeom>
            <a:avLst/>
            <a:gdLst/>
            <a:ahLst/>
            <a:cxnLst/>
            <a:rect l="l" t="t" r="r" b="b"/>
            <a:pathLst>
              <a:path w="551814" h="645160">
                <a:moveTo>
                  <a:pt x="551688" y="0"/>
                </a:moveTo>
                <a:lnTo>
                  <a:pt x="0" y="0"/>
                </a:lnTo>
                <a:lnTo>
                  <a:pt x="0" y="644652"/>
                </a:lnTo>
                <a:lnTo>
                  <a:pt x="551688" y="644652"/>
                </a:lnTo>
                <a:lnTo>
                  <a:pt x="55168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64764" y="5221223"/>
            <a:ext cx="1873250" cy="498475"/>
          </a:xfrm>
          <a:custGeom>
            <a:avLst/>
            <a:gdLst/>
            <a:ahLst/>
            <a:cxnLst/>
            <a:rect l="l" t="t" r="r" b="b"/>
            <a:pathLst>
              <a:path w="1873250" h="498475">
                <a:moveTo>
                  <a:pt x="1872996" y="0"/>
                </a:moveTo>
                <a:lnTo>
                  <a:pt x="1787144" y="0"/>
                </a:lnTo>
                <a:lnTo>
                  <a:pt x="0" y="498347"/>
                </a:lnTo>
                <a:lnTo>
                  <a:pt x="558926" y="498347"/>
                </a:lnTo>
                <a:lnTo>
                  <a:pt x="1872996" y="0"/>
                </a:lnTo>
                <a:close/>
              </a:path>
            </a:pathLst>
          </a:custGeom>
          <a:solidFill>
            <a:srgbClr val="E1A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60192" y="5719571"/>
            <a:ext cx="563880" cy="634365"/>
          </a:xfrm>
          <a:custGeom>
            <a:avLst/>
            <a:gdLst/>
            <a:ahLst/>
            <a:cxnLst/>
            <a:rect l="l" t="t" r="r" b="b"/>
            <a:pathLst>
              <a:path w="563879" h="634364">
                <a:moveTo>
                  <a:pt x="563880" y="0"/>
                </a:moveTo>
                <a:lnTo>
                  <a:pt x="0" y="0"/>
                </a:lnTo>
                <a:lnTo>
                  <a:pt x="0" y="633983"/>
                </a:lnTo>
                <a:lnTo>
                  <a:pt x="563880" y="633983"/>
                </a:lnTo>
                <a:lnTo>
                  <a:pt x="563880" y="0"/>
                </a:lnTo>
                <a:close/>
              </a:path>
            </a:pathLst>
          </a:custGeom>
          <a:solidFill>
            <a:srgbClr val="E1A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582411" y="4101084"/>
            <a:ext cx="0" cy="1129665"/>
          </a:xfrm>
          <a:custGeom>
            <a:avLst/>
            <a:gdLst/>
            <a:ahLst/>
            <a:cxnLst/>
            <a:rect l="l" t="t" r="r" b="b"/>
            <a:pathLst>
              <a:path w="0" h="1129664">
                <a:moveTo>
                  <a:pt x="0" y="0"/>
                </a:moveTo>
                <a:lnTo>
                  <a:pt x="0" y="1129283"/>
                </a:lnTo>
              </a:path>
            </a:pathLst>
          </a:custGeom>
          <a:ln w="45720">
            <a:solidFill>
              <a:srgbClr val="333E5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77484" y="3814571"/>
            <a:ext cx="541020" cy="271780"/>
          </a:xfrm>
          <a:custGeom>
            <a:avLst/>
            <a:gdLst/>
            <a:ahLst/>
            <a:cxnLst/>
            <a:rect l="l" t="t" r="r" b="b"/>
            <a:pathLst>
              <a:path w="541020" h="271779">
                <a:moveTo>
                  <a:pt x="402843" y="0"/>
                </a:moveTo>
                <a:lnTo>
                  <a:pt x="353153" y="9290"/>
                </a:lnTo>
                <a:lnTo>
                  <a:pt x="312023" y="34988"/>
                </a:lnTo>
                <a:lnTo>
                  <a:pt x="282489" y="73830"/>
                </a:lnTo>
                <a:lnTo>
                  <a:pt x="267588" y="122554"/>
                </a:lnTo>
                <a:lnTo>
                  <a:pt x="0" y="122554"/>
                </a:lnTo>
                <a:lnTo>
                  <a:pt x="0" y="166242"/>
                </a:lnTo>
                <a:lnTo>
                  <a:pt x="270510" y="166242"/>
                </a:lnTo>
                <a:lnTo>
                  <a:pt x="288293" y="208478"/>
                </a:lnTo>
                <a:lnTo>
                  <a:pt x="317912" y="241712"/>
                </a:lnTo>
                <a:lnTo>
                  <a:pt x="356913" y="263469"/>
                </a:lnTo>
                <a:lnTo>
                  <a:pt x="402843" y="271271"/>
                </a:lnTo>
                <a:lnTo>
                  <a:pt x="446572" y="264321"/>
                </a:lnTo>
                <a:lnTo>
                  <a:pt x="484510" y="245051"/>
                </a:lnTo>
                <a:lnTo>
                  <a:pt x="514331" y="215900"/>
                </a:lnTo>
                <a:lnTo>
                  <a:pt x="402843" y="215900"/>
                </a:lnTo>
                <a:lnTo>
                  <a:pt x="371850" y="209738"/>
                </a:lnTo>
                <a:lnTo>
                  <a:pt x="346630" y="192897"/>
                </a:lnTo>
                <a:lnTo>
                  <a:pt x="329674" y="167840"/>
                </a:lnTo>
                <a:lnTo>
                  <a:pt x="323468" y="137032"/>
                </a:lnTo>
                <a:lnTo>
                  <a:pt x="329674" y="105842"/>
                </a:lnTo>
                <a:lnTo>
                  <a:pt x="346630" y="79819"/>
                </a:lnTo>
                <a:lnTo>
                  <a:pt x="371850" y="61987"/>
                </a:lnTo>
                <a:lnTo>
                  <a:pt x="402843" y="55371"/>
                </a:lnTo>
                <a:lnTo>
                  <a:pt x="513723" y="55371"/>
                </a:lnTo>
                <a:lnTo>
                  <a:pt x="484510" y="26399"/>
                </a:lnTo>
                <a:lnTo>
                  <a:pt x="446572" y="6972"/>
                </a:lnTo>
                <a:lnTo>
                  <a:pt x="402843" y="0"/>
                </a:lnTo>
                <a:close/>
              </a:path>
              <a:path w="541020" h="271779">
                <a:moveTo>
                  <a:pt x="513723" y="55371"/>
                </a:moveTo>
                <a:lnTo>
                  <a:pt x="402843" y="55371"/>
                </a:lnTo>
                <a:lnTo>
                  <a:pt x="434294" y="61987"/>
                </a:lnTo>
                <a:lnTo>
                  <a:pt x="460517" y="79819"/>
                </a:lnTo>
                <a:lnTo>
                  <a:pt x="478478" y="105842"/>
                </a:lnTo>
                <a:lnTo>
                  <a:pt x="485139" y="137032"/>
                </a:lnTo>
                <a:lnTo>
                  <a:pt x="478478" y="167840"/>
                </a:lnTo>
                <a:lnTo>
                  <a:pt x="460517" y="192897"/>
                </a:lnTo>
                <a:lnTo>
                  <a:pt x="434294" y="209738"/>
                </a:lnTo>
                <a:lnTo>
                  <a:pt x="402843" y="215900"/>
                </a:lnTo>
                <a:lnTo>
                  <a:pt x="514331" y="215900"/>
                </a:lnTo>
                <a:lnTo>
                  <a:pt x="533989" y="179035"/>
                </a:lnTo>
                <a:lnTo>
                  <a:pt x="541019" y="137032"/>
                </a:lnTo>
                <a:lnTo>
                  <a:pt x="533989" y="93667"/>
                </a:lnTo>
                <a:lnTo>
                  <a:pt x="514400" y="56043"/>
                </a:lnTo>
                <a:lnTo>
                  <a:pt x="513723" y="55371"/>
                </a:lnTo>
                <a:close/>
              </a:path>
            </a:pathLst>
          </a:custGeom>
          <a:solidFill>
            <a:srgbClr val="333E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59552" y="3938015"/>
            <a:ext cx="225551" cy="190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417820" y="3019044"/>
            <a:ext cx="0" cy="2207260"/>
          </a:xfrm>
          <a:custGeom>
            <a:avLst/>
            <a:gdLst/>
            <a:ahLst/>
            <a:cxnLst/>
            <a:rect l="l" t="t" r="r" b="b"/>
            <a:pathLst>
              <a:path w="0" h="2207260">
                <a:moveTo>
                  <a:pt x="0" y="0"/>
                </a:moveTo>
                <a:lnTo>
                  <a:pt x="0" y="2206751"/>
                </a:lnTo>
              </a:path>
            </a:pathLst>
          </a:custGeom>
          <a:ln w="45720">
            <a:solidFill>
              <a:srgbClr val="E6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94959" y="2840735"/>
            <a:ext cx="224027" cy="190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618988" y="2726435"/>
            <a:ext cx="626745" cy="269875"/>
          </a:xfrm>
          <a:custGeom>
            <a:avLst/>
            <a:gdLst/>
            <a:ahLst/>
            <a:cxnLst/>
            <a:rect l="l" t="t" r="r" b="b"/>
            <a:pathLst>
              <a:path w="626745" h="269875">
                <a:moveTo>
                  <a:pt x="488188" y="0"/>
                </a:moveTo>
                <a:lnTo>
                  <a:pt x="440140" y="8786"/>
                </a:lnTo>
                <a:lnTo>
                  <a:pt x="399557" y="32956"/>
                </a:lnTo>
                <a:lnTo>
                  <a:pt x="369476" y="69222"/>
                </a:lnTo>
                <a:lnTo>
                  <a:pt x="352933" y="114300"/>
                </a:lnTo>
                <a:lnTo>
                  <a:pt x="0" y="114300"/>
                </a:lnTo>
                <a:lnTo>
                  <a:pt x="0" y="161289"/>
                </a:lnTo>
                <a:lnTo>
                  <a:pt x="355853" y="161289"/>
                </a:lnTo>
                <a:lnTo>
                  <a:pt x="372352" y="204221"/>
                </a:lnTo>
                <a:lnTo>
                  <a:pt x="402113" y="238617"/>
                </a:lnTo>
                <a:lnTo>
                  <a:pt x="441829" y="261463"/>
                </a:lnTo>
                <a:lnTo>
                  <a:pt x="488188" y="269748"/>
                </a:lnTo>
                <a:lnTo>
                  <a:pt x="531916" y="263036"/>
                </a:lnTo>
                <a:lnTo>
                  <a:pt x="569854" y="244217"/>
                </a:lnTo>
                <a:lnTo>
                  <a:pt x="599744" y="215268"/>
                </a:lnTo>
                <a:lnTo>
                  <a:pt x="600416" y="213994"/>
                </a:lnTo>
                <a:lnTo>
                  <a:pt x="488188" y="213994"/>
                </a:lnTo>
                <a:lnTo>
                  <a:pt x="457140" y="207811"/>
                </a:lnTo>
                <a:lnTo>
                  <a:pt x="431926" y="190912"/>
                </a:lnTo>
                <a:lnTo>
                  <a:pt x="415000" y="165774"/>
                </a:lnTo>
                <a:lnTo>
                  <a:pt x="408813" y="134874"/>
                </a:lnTo>
                <a:lnTo>
                  <a:pt x="415000" y="103973"/>
                </a:lnTo>
                <a:lnTo>
                  <a:pt x="431926" y="78835"/>
                </a:lnTo>
                <a:lnTo>
                  <a:pt x="457140" y="61936"/>
                </a:lnTo>
                <a:lnTo>
                  <a:pt x="488188" y="55752"/>
                </a:lnTo>
                <a:lnTo>
                  <a:pt x="600416" y="55752"/>
                </a:lnTo>
                <a:lnTo>
                  <a:pt x="599744" y="54479"/>
                </a:lnTo>
                <a:lnTo>
                  <a:pt x="569854" y="25530"/>
                </a:lnTo>
                <a:lnTo>
                  <a:pt x="531916" y="6711"/>
                </a:lnTo>
                <a:lnTo>
                  <a:pt x="488188" y="0"/>
                </a:lnTo>
                <a:close/>
              </a:path>
              <a:path w="626745" h="269875">
                <a:moveTo>
                  <a:pt x="600416" y="55752"/>
                </a:moveTo>
                <a:lnTo>
                  <a:pt x="488188" y="55752"/>
                </a:lnTo>
                <a:lnTo>
                  <a:pt x="519638" y="61936"/>
                </a:lnTo>
                <a:lnTo>
                  <a:pt x="545861" y="78835"/>
                </a:lnTo>
                <a:lnTo>
                  <a:pt x="563822" y="103973"/>
                </a:lnTo>
                <a:lnTo>
                  <a:pt x="570484" y="134874"/>
                </a:lnTo>
                <a:lnTo>
                  <a:pt x="563822" y="165774"/>
                </a:lnTo>
                <a:lnTo>
                  <a:pt x="545861" y="190912"/>
                </a:lnTo>
                <a:lnTo>
                  <a:pt x="519638" y="207811"/>
                </a:lnTo>
                <a:lnTo>
                  <a:pt x="488188" y="213994"/>
                </a:lnTo>
                <a:lnTo>
                  <a:pt x="600416" y="213994"/>
                </a:lnTo>
                <a:lnTo>
                  <a:pt x="619333" y="178161"/>
                </a:lnTo>
                <a:lnTo>
                  <a:pt x="626363" y="134874"/>
                </a:lnTo>
                <a:lnTo>
                  <a:pt x="619333" y="91586"/>
                </a:lnTo>
                <a:lnTo>
                  <a:pt x="600416" y="55752"/>
                </a:lnTo>
                <a:close/>
              </a:path>
            </a:pathLst>
          </a:custGeom>
          <a:solidFill>
            <a:srgbClr val="E62A2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36769" y="2515870"/>
            <a:ext cx="0" cy="2734310"/>
          </a:xfrm>
          <a:custGeom>
            <a:avLst/>
            <a:gdLst/>
            <a:ahLst/>
            <a:cxnLst/>
            <a:rect l="l" t="t" r="r" b="b"/>
            <a:pathLst>
              <a:path w="0" h="2734310">
                <a:moveTo>
                  <a:pt x="0" y="0"/>
                </a:moveTo>
                <a:lnTo>
                  <a:pt x="0" y="2734310"/>
                </a:lnTo>
              </a:path>
            </a:pathLst>
          </a:custGeom>
          <a:ln w="40418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26508" y="2348483"/>
            <a:ext cx="234950" cy="178435"/>
          </a:xfrm>
          <a:custGeom>
            <a:avLst/>
            <a:gdLst/>
            <a:ahLst/>
            <a:cxnLst/>
            <a:rect l="l" t="t" r="r" b="b"/>
            <a:pathLst>
              <a:path w="234950" h="178435">
                <a:moveTo>
                  <a:pt x="5841" y="0"/>
                </a:moveTo>
                <a:lnTo>
                  <a:pt x="0" y="0"/>
                </a:lnTo>
                <a:lnTo>
                  <a:pt x="0" y="43814"/>
                </a:lnTo>
                <a:lnTo>
                  <a:pt x="5841" y="43814"/>
                </a:lnTo>
                <a:lnTo>
                  <a:pt x="73941" y="48462"/>
                </a:lnTo>
                <a:lnTo>
                  <a:pt x="122136" y="61482"/>
                </a:lnTo>
                <a:lnTo>
                  <a:pt x="173180" y="107089"/>
                </a:lnTo>
                <a:lnTo>
                  <a:pt x="187705" y="169544"/>
                </a:lnTo>
                <a:lnTo>
                  <a:pt x="187705" y="178307"/>
                </a:lnTo>
                <a:lnTo>
                  <a:pt x="234695" y="178307"/>
                </a:lnTo>
                <a:lnTo>
                  <a:pt x="231775" y="172465"/>
                </a:lnTo>
                <a:lnTo>
                  <a:pt x="231775" y="166624"/>
                </a:lnTo>
                <a:lnTo>
                  <a:pt x="225424" y="119645"/>
                </a:lnTo>
                <a:lnTo>
                  <a:pt x="211109" y="81161"/>
                </a:lnTo>
                <a:lnTo>
                  <a:pt x="156961" y="27831"/>
                </a:lnTo>
                <a:lnTo>
                  <a:pt x="116314" y="12061"/>
                </a:lnTo>
                <a:lnTo>
                  <a:pt x="66076" y="2938"/>
                </a:lnTo>
                <a:lnTo>
                  <a:pt x="584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35196" y="2240279"/>
            <a:ext cx="620395" cy="271780"/>
          </a:xfrm>
          <a:custGeom>
            <a:avLst/>
            <a:gdLst/>
            <a:ahLst/>
            <a:cxnLst/>
            <a:rect l="l" t="t" r="r" b="b"/>
            <a:pathLst>
              <a:path w="620395" h="271780">
                <a:moveTo>
                  <a:pt x="138175" y="0"/>
                </a:moveTo>
                <a:lnTo>
                  <a:pt x="94447" y="6972"/>
                </a:lnTo>
                <a:lnTo>
                  <a:pt x="56509" y="26399"/>
                </a:lnTo>
                <a:lnTo>
                  <a:pt x="26619" y="56043"/>
                </a:lnTo>
                <a:lnTo>
                  <a:pt x="7030" y="93667"/>
                </a:lnTo>
                <a:lnTo>
                  <a:pt x="0" y="137033"/>
                </a:lnTo>
                <a:lnTo>
                  <a:pt x="7030" y="179035"/>
                </a:lnTo>
                <a:lnTo>
                  <a:pt x="26619" y="215831"/>
                </a:lnTo>
                <a:lnTo>
                  <a:pt x="56509" y="245051"/>
                </a:lnTo>
                <a:lnTo>
                  <a:pt x="94447" y="264321"/>
                </a:lnTo>
                <a:lnTo>
                  <a:pt x="138175" y="271272"/>
                </a:lnTo>
                <a:lnTo>
                  <a:pt x="186562" y="262026"/>
                </a:lnTo>
                <a:lnTo>
                  <a:pt x="227806" y="236648"/>
                </a:lnTo>
                <a:lnTo>
                  <a:pt x="244329" y="215900"/>
                </a:lnTo>
                <a:lnTo>
                  <a:pt x="138175" y="215900"/>
                </a:lnTo>
                <a:lnTo>
                  <a:pt x="107182" y="209738"/>
                </a:lnTo>
                <a:lnTo>
                  <a:pt x="81962" y="192897"/>
                </a:lnTo>
                <a:lnTo>
                  <a:pt x="65006" y="167840"/>
                </a:lnTo>
                <a:lnTo>
                  <a:pt x="58800" y="137033"/>
                </a:lnTo>
                <a:lnTo>
                  <a:pt x="65006" y="105842"/>
                </a:lnTo>
                <a:lnTo>
                  <a:pt x="81962" y="79819"/>
                </a:lnTo>
                <a:lnTo>
                  <a:pt x="107182" y="61987"/>
                </a:lnTo>
                <a:lnTo>
                  <a:pt x="138175" y="55372"/>
                </a:lnTo>
                <a:lnTo>
                  <a:pt x="245385" y="55372"/>
                </a:lnTo>
                <a:lnTo>
                  <a:pt x="224154" y="30972"/>
                </a:lnTo>
                <a:lnTo>
                  <a:pt x="184463" y="8241"/>
                </a:lnTo>
                <a:lnTo>
                  <a:pt x="138175" y="0"/>
                </a:lnTo>
                <a:close/>
              </a:path>
              <a:path w="620395" h="271780">
                <a:moveTo>
                  <a:pt x="245385" y="55372"/>
                </a:moveTo>
                <a:lnTo>
                  <a:pt x="138175" y="55372"/>
                </a:lnTo>
                <a:lnTo>
                  <a:pt x="169169" y="61987"/>
                </a:lnTo>
                <a:lnTo>
                  <a:pt x="194389" y="79819"/>
                </a:lnTo>
                <a:lnTo>
                  <a:pt x="211345" y="105842"/>
                </a:lnTo>
                <a:lnTo>
                  <a:pt x="217550" y="137033"/>
                </a:lnTo>
                <a:lnTo>
                  <a:pt x="211345" y="167840"/>
                </a:lnTo>
                <a:lnTo>
                  <a:pt x="194389" y="192897"/>
                </a:lnTo>
                <a:lnTo>
                  <a:pt x="169169" y="209738"/>
                </a:lnTo>
                <a:lnTo>
                  <a:pt x="138175" y="215900"/>
                </a:lnTo>
                <a:lnTo>
                  <a:pt x="244329" y="215900"/>
                </a:lnTo>
                <a:lnTo>
                  <a:pt x="258048" y="198673"/>
                </a:lnTo>
                <a:lnTo>
                  <a:pt x="273430" y="151637"/>
                </a:lnTo>
                <a:lnTo>
                  <a:pt x="620267" y="151637"/>
                </a:lnTo>
                <a:lnTo>
                  <a:pt x="620267" y="107950"/>
                </a:lnTo>
                <a:lnTo>
                  <a:pt x="270509" y="107950"/>
                </a:lnTo>
                <a:lnTo>
                  <a:pt x="253940" y="65204"/>
                </a:lnTo>
                <a:lnTo>
                  <a:pt x="245385" y="55372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917947" y="4066032"/>
            <a:ext cx="0" cy="1155700"/>
          </a:xfrm>
          <a:custGeom>
            <a:avLst/>
            <a:gdLst/>
            <a:ahLst/>
            <a:cxnLst/>
            <a:rect l="l" t="t" r="r" b="b"/>
            <a:pathLst>
              <a:path w="0" h="1155700">
                <a:moveTo>
                  <a:pt x="0" y="0"/>
                </a:moveTo>
                <a:lnTo>
                  <a:pt x="0" y="1155191"/>
                </a:lnTo>
              </a:path>
            </a:pathLst>
          </a:custGeom>
          <a:ln w="45720">
            <a:solidFill>
              <a:srgbClr val="E1A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27447" y="3864864"/>
            <a:ext cx="193548" cy="2011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172711" y="3755135"/>
            <a:ext cx="574675" cy="273050"/>
          </a:xfrm>
          <a:custGeom>
            <a:avLst/>
            <a:gdLst/>
            <a:ahLst/>
            <a:cxnLst/>
            <a:rect l="l" t="t" r="r" b="b"/>
            <a:pathLst>
              <a:path w="574675" h="273050">
                <a:moveTo>
                  <a:pt x="138429" y="0"/>
                </a:moveTo>
                <a:lnTo>
                  <a:pt x="94626" y="6992"/>
                </a:lnTo>
                <a:lnTo>
                  <a:pt x="56619" y="26371"/>
                </a:lnTo>
                <a:lnTo>
                  <a:pt x="26666" y="55752"/>
                </a:lnTo>
                <a:lnTo>
                  <a:pt x="7044" y="92707"/>
                </a:lnTo>
                <a:lnTo>
                  <a:pt x="0" y="134874"/>
                </a:lnTo>
                <a:lnTo>
                  <a:pt x="7044" y="178527"/>
                </a:lnTo>
                <a:lnTo>
                  <a:pt x="26672" y="216395"/>
                </a:lnTo>
                <a:lnTo>
                  <a:pt x="56619" y="246229"/>
                </a:lnTo>
                <a:lnTo>
                  <a:pt x="94626" y="265779"/>
                </a:lnTo>
                <a:lnTo>
                  <a:pt x="138429" y="272795"/>
                </a:lnTo>
                <a:lnTo>
                  <a:pt x="186572" y="263989"/>
                </a:lnTo>
                <a:lnTo>
                  <a:pt x="227250" y="239775"/>
                </a:lnTo>
                <a:lnTo>
                  <a:pt x="246143" y="217043"/>
                </a:lnTo>
                <a:lnTo>
                  <a:pt x="138429" y="217043"/>
                </a:lnTo>
                <a:lnTo>
                  <a:pt x="106906" y="210401"/>
                </a:lnTo>
                <a:lnTo>
                  <a:pt x="80644" y="192484"/>
                </a:lnTo>
                <a:lnTo>
                  <a:pt x="62670" y="166304"/>
                </a:lnTo>
                <a:lnTo>
                  <a:pt x="56007" y="134874"/>
                </a:lnTo>
                <a:lnTo>
                  <a:pt x="62670" y="103973"/>
                </a:lnTo>
                <a:lnTo>
                  <a:pt x="80645" y="78835"/>
                </a:lnTo>
                <a:lnTo>
                  <a:pt x="106906" y="61936"/>
                </a:lnTo>
                <a:lnTo>
                  <a:pt x="138429" y="55752"/>
                </a:lnTo>
                <a:lnTo>
                  <a:pt x="246927" y="55752"/>
                </a:lnTo>
                <a:lnTo>
                  <a:pt x="226869" y="31559"/>
                </a:lnTo>
                <a:lnTo>
                  <a:pt x="186525" y="8350"/>
                </a:lnTo>
                <a:lnTo>
                  <a:pt x="138429" y="0"/>
                </a:lnTo>
                <a:close/>
              </a:path>
              <a:path w="574675" h="273050">
                <a:moveTo>
                  <a:pt x="246927" y="55752"/>
                </a:moveTo>
                <a:lnTo>
                  <a:pt x="138429" y="55752"/>
                </a:lnTo>
                <a:lnTo>
                  <a:pt x="169517" y="61936"/>
                </a:lnTo>
                <a:lnTo>
                  <a:pt x="194817" y="78835"/>
                </a:lnTo>
                <a:lnTo>
                  <a:pt x="211832" y="103973"/>
                </a:lnTo>
                <a:lnTo>
                  <a:pt x="218059" y="134874"/>
                </a:lnTo>
                <a:lnTo>
                  <a:pt x="211832" y="166304"/>
                </a:lnTo>
                <a:lnTo>
                  <a:pt x="194817" y="192484"/>
                </a:lnTo>
                <a:lnTo>
                  <a:pt x="169517" y="210401"/>
                </a:lnTo>
                <a:lnTo>
                  <a:pt x="138429" y="217043"/>
                </a:lnTo>
                <a:lnTo>
                  <a:pt x="246143" y="217043"/>
                </a:lnTo>
                <a:lnTo>
                  <a:pt x="257427" y="203465"/>
                </a:lnTo>
                <a:lnTo>
                  <a:pt x="274065" y="158369"/>
                </a:lnTo>
                <a:lnTo>
                  <a:pt x="574548" y="155447"/>
                </a:lnTo>
                <a:lnTo>
                  <a:pt x="574548" y="111506"/>
                </a:lnTo>
                <a:lnTo>
                  <a:pt x="271017" y="111506"/>
                </a:lnTo>
                <a:lnTo>
                  <a:pt x="256141" y="66865"/>
                </a:lnTo>
                <a:lnTo>
                  <a:pt x="246927" y="55752"/>
                </a:lnTo>
                <a:close/>
              </a:path>
              <a:path w="574675" h="273050">
                <a:moveTo>
                  <a:pt x="574548" y="108584"/>
                </a:moveTo>
                <a:lnTo>
                  <a:pt x="271017" y="111506"/>
                </a:lnTo>
                <a:lnTo>
                  <a:pt x="574548" y="111506"/>
                </a:lnTo>
                <a:lnTo>
                  <a:pt x="574548" y="108584"/>
                </a:lnTo>
                <a:close/>
              </a:path>
            </a:pathLst>
          </a:custGeom>
          <a:solidFill>
            <a:srgbClr val="E1A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6490208" y="747140"/>
            <a:ext cx="5059045" cy="39820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105"/>
              </a:spcBef>
            </a:pPr>
            <a:r>
              <a:rPr dirty="0" baseline="-5555" sz="12000">
                <a:solidFill>
                  <a:srgbClr val="C00000"/>
                </a:solidFill>
                <a:latin typeface="Impact"/>
                <a:cs typeface="Impact"/>
              </a:rPr>
              <a:t>4</a:t>
            </a:r>
            <a:r>
              <a:rPr dirty="0" baseline="-5555" sz="12000" spc="-67">
                <a:solidFill>
                  <a:srgbClr val="C00000"/>
                </a:solidFill>
                <a:latin typeface="Impact"/>
                <a:cs typeface="Impact"/>
              </a:rPr>
              <a:t> </a:t>
            </a:r>
            <a:r>
              <a:rPr dirty="0" sz="2800" spc="-5" b="1" i="1">
                <a:solidFill>
                  <a:srgbClr val="44536A"/>
                </a:solidFill>
                <a:latin typeface="微软雅黑"/>
                <a:cs typeface="微软雅黑"/>
              </a:rPr>
              <a:t>个“深入学习、全面领会”</a:t>
            </a:r>
            <a:endParaRPr sz="2800">
              <a:latin typeface="微软雅黑"/>
              <a:cs typeface="微软雅黑"/>
            </a:endParaRPr>
          </a:p>
          <a:p>
            <a:pPr algn="just" marL="12700" marR="392430">
              <a:lnSpc>
                <a:spcPct val="130000"/>
              </a:lnSpc>
              <a:spcBef>
                <a:spcPts val="3010"/>
              </a:spcBef>
            </a:pP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注</a:t>
            </a:r>
            <a:r>
              <a:rPr dirty="0" sz="1600" spc="50" b="1" i="1">
                <a:solidFill>
                  <a:srgbClr val="C00000"/>
                </a:solidFill>
                <a:latin typeface="微软雅黑"/>
                <a:cs typeface="微软雅黑"/>
              </a:rPr>
              <a:t>重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分析和总结党</a:t>
            </a:r>
            <a:r>
              <a:rPr dirty="0" sz="1600" spc="50" b="1" i="1">
                <a:solidFill>
                  <a:srgbClr val="C00000"/>
                </a:solidFill>
                <a:latin typeface="微软雅黑"/>
                <a:cs typeface="微软雅黑"/>
              </a:rPr>
              <a:t>在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百年奋斗历程</a:t>
            </a:r>
            <a:r>
              <a:rPr dirty="0" sz="1600" spc="50" b="1" i="1">
                <a:solidFill>
                  <a:srgbClr val="C00000"/>
                </a:solidFill>
                <a:latin typeface="微软雅黑"/>
                <a:cs typeface="微软雅黑"/>
              </a:rPr>
              <a:t>中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对战略</a:t>
            </a:r>
            <a:r>
              <a:rPr dirty="0" sz="1600" spc="50" b="1" i="1">
                <a:solidFill>
                  <a:srgbClr val="C00000"/>
                </a:solidFill>
                <a:latin typeface="微软雅黑"/>
                <a:cs typeface="微软雅黑"/>
              </a:rPr>
              <a:t>策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略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的 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研</a:t>
            </a:r>
            <a:r>
              <a:rPr dirty="0" sz="1600" spc="50" b="1" i="1">
                <a:solidFill>
                  <a:srgbClr val="C00000"/>
                </a:solidFill>
                <a:latin typeface="微软雅黑"/>
                <a:cs typeface="微软雅黑"/>
              </a:rPr>
              <a:t>究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和把</a:t>
            </a:r>
            <a:r>
              <a:rPr dirty="0" sz="1600" spc="75" b="1" i="1">
                <a:solidFill>
                  <a:srgbClr val="C00000"/>
                </a:solidFill>
                <a:latin typeface="微软雅黑"/>
                <a:cs typeface="微软雅黑"/>
              </a:rPr>
              <a:t>握</a:t>
            </a:r>
            <a:r>
              <a:rPr dirty="0" sz="1600" spc="65" b="1" i="1">
                <a:solidFill>
                  <a:srgbClr val="C00000"/>
                </a:solidFill>
                <a:latin typeface="微软雅黑"/>
                <a:cs typeface="微软雅黑"/>
              </a:rPr>
              <a:t>，</a:t>
            </a:r>
            <a:r>
              <a:rPr dirty="0" sz="1600" spc="65">
                <a:latin typeface="微软雅黑"/>
                <a:cs typeface="微软雅黑"/>
              </a:rPr>
              <a:t>是贯</a:t>
            </a:r>
            <a:r>
              <a:rPr dirty="0" sz="1600" spc="50">
                <a:latin typeface="微软雅黑"/>
                <a:cs typeface="微软雅黑"/>
              </a:rPr>
              <a:t>穿</a:t>
            </a:r>
            <a:r>
              <a:rPr dirty="0" sz="1600" spc="65">
                <a:latin typeface="微软雅黑"/>
                <a:cs typeface="微软雅黑"/>
              </a:rPr>
              <a:t>全会决议的一</a:t>
            </a:r>
            <a:r>
              <a:rPr dirty="0" sz="1600" spc="50">
                <a:latin typeface="微软雅黑"/>
                <a:cs typeface="微软雅黑"/>
              </a:rPr>
              <a:t>个</a:t>
            </a:r>
            <a:r>
              <a:rPr dirty="0" sz="1600" spc="65">
                <a:latin typeface="微软雅黑"/>
                <a:cs typeface="微软雅黑"/>
              </a:rPr>
              <a:t>重要内</a:t>
            </a:r>
            <a:r>
              <a:rPr dirty="0" sz="1600" spc="75">
                <a:latin typeface="微软雅黑"/>
                <a:cs typeface="微软雅黑"/>
              </a:rPr>
              <a:t>容</a:t>
            </a:r>
            <a:r>
              <a:rPr dirty="0" sz="1600" spc="65">
                <a:latin typeface="微软雅黑"/>
                <a:cs typeface="微软雅黑"/>
              </a:rPr>
              <a:t>，</a:t>
            </a:r>
            <a:r>
              <a:rPr dirty="0" sz="1600" spc="-5">
                <a:latin typeface="微软雅黑"/>
                <a:cs typeface="微软雅黑"/>
              </a:rPr>
              <a:t>我 </a:t>
            </a:r>
            <a:r>
              <a:rPr dirty="0" sz="1600" spc="-5">
                <a:latin typeface="微软雅黑"/>
                <a:cs typeface="微软雅黑"/>
              </a:rPr>
              <a:t>们一定要深入学习、全面领会</a:t>
            </a:r>
            <a:endParaRPr sz="16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00">
              <a:latin typeface="微软雅黑"/>
              <a:cs typeface="微软雅黑"/>
            </a:endParaRPr>
          </a:p>
          <a:p>
            <a:pPr algn="just" marL="52069" marR="438150">
              <a:lnSpc>
                <a:spcPct val="130100"/>
              </a:lnSpc>
            </a:pPr>
            <a:r>
              <a:rPr dirty="0" sz="1600" spc="30" b="1" i="1">
                <a:solidFill>
                  <a:srgbClr val="C00000"/>
                </a:solidFill>
                <a:latin typeface="微软雅黑"/>
                <a:cs typeface="微软雅黑"/>
              </a:rPr>
              <a:t>注重分析和总</a:t>
            </a:r>
            <a:r>
              <a:rPr dirty="0" sz="1600" spc="40" b="1" i="1">
                <a:solidFill>
                  <a:srgbClr val="C00000"/>
                </a:solidFill>
                <a:latin typeface="微软雅黑"/>
                <a:cs typeface="微软雅黑"/>
              </a:rPr>
              <a:t>结</a:t>
            </a:r>
            <a:r>
              <a:rPr dirty="0" sz="1600" spc="30" b="1" i="1">
                <a:solidFill>
                  <a:srgbClr val="C00000"/>
                </a:solidFill>
                <a:latin typeface="微软雅黑"/>
                <a:cs typeface="微软雅黑"/>
              </a:rPr>
              <a:t>党在百年奋斗</a:t>
            </a:r>
            <a:r>
              <a:rPr dirty="0" sz="1600" spc="40" b="1" i="1">
                <a:solidFill>
                  <a:srgbClr val="C00000"/>
                </a:solidFill>
                <a:latin typeface="微软雅黑"/>
                <a:cs typeface="微软雅黑"/>
              </a:rPr>
              <a:t>历</a:t>
            </a:r>
            <a:r>
              <a:rPr dirty="0" sz="1600" spc="30" b="1" i="1">
                <a:solidFill>
                  <a:srgbClr val="C00000"/>
                </a:solidFill>
                <a:latin typeface="微软雅黑"/>
                <a:cs typeface="微软雅黑"/>
              </a:rPr>
              <a:t>程中对自我革</a:t>
            </a:r>
            <a:r>
              <a:rPr dirty="0" sz="1600" spc="40" b="1" i="1">
                <a:solidFill>
                  <a:srgbClr val="C00000"/>
                </a:solidFill>
                <a:latin typeface="微软雅黑"/>
                <a:cs typeface="微软雅黑"/>
              </a:rPr>
              <a:t>命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的 </a:t>
            </a:r>
            <a:r>
              <a:rPr dirty="0" sz="1600" spc="30" b="1" i="1">
                <a:solidFill>
                  <a:srgbClr val="C00000"/>
                </a:solidFill>
                <a:latin typeface="微软雅黑"/>
                <a:cs typeface="微软雅黑"/>
              </a:rPr>
              <a:t>研究和把握，</a:t>
            </a:r>
            <a:r>
              <a:rPr dirty="0" sz="1600" spc="40">
                <a:latin typeface="微软雅黑"/>
                <a:cs typeface="微软雅黑"/>
              </a:rPr>
              <a:t>是</a:t>
            </a:r>
            <a:r>
              <a:rPr dirty="0" sz="1600" spc="30">
                <a:latin typeface="微软雅黑"/>
                <a:cs typeface="微软雅黑"/>
              </a:rPr>
              <a:t>贯穿全会决议</a:t>
            </a:r>
            <a:r>
              <a:rPr dirty="0" sz="1600" spc="40">
                <a:latin typeface="微软雅黑"/>
                <a:cs typeface="微软雅黑"/>
              </a:rPr>
              <a:t>的</a:t>
            </a:r>
            <a:r>
              <a:rPr dirty="0" sz="1600" spc="30">
                <a:latin typeface="微软雅黑"/>
                <a:cs typeface="微软雅黑"/>
              </a:rPr>
              <a:t>一个重要内</a:t>
            </a:r>
            <a:r>
              <a:rPr dirty="0" sz="1600" spc="25">
                <a:latin typeface="微软雅黑"/>
                <a:cs typeface="微软雅黑"/>
              </a:rPr>
              <a:t>容</a:t>
            </a:r>
            <a:r>
              <a:rPr dirty="0" sz="1600" spc="40">
                <a:latin typeface="微软雅黑"/>
                <a:cs typeface="微软雅黑"/>
              </a:rPr>
              <a:t>，</a:t>
            </a:r>
            <a:r>
              <a:rPr dirty="0" sz="1600" spc="-5">
                <a:latin typeface="微软雅黑"/>
                <a:cs typeface="微软雅黑"/>
              </a:rPr>
              <a:t>我 </a:t>
            </a:r>
            <a:r>
              <a:rPr dirty="0" sz="1600" spc="-5">
                <a:latin typeface="微软雅黑"/>
                <a:cs typeface="微软雅黑"/>
              </a:rPr>
              <a:t>们一定要深入学习、全面领会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8480" y="1850288"/>
            <a:ext cx="4082415" cy="2894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0000"/>
              </a:lnSpc>
              <a:spcBef>
                <a:spcPts val="100"/>
              </a:spcBef>
            </a:pP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注重分析研究和总结党在百年奋斗</a:t>
            </a:r>
            <a:r>
              <a:rPr dirty="0" sz="1600" spc="5" b="1" i="1">
                <a:solidFill>
                  <a:srgbClr val="C00000"/>
                </a:solidFill>
                <a:latin typeface="微软雅黑"/>
                <a:cs typeface="微软雅黑"/>
              </a:rPr>
              <a:t>历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程中</a:t>
            </a:r>
            <a:r>
              <a:rPr dirty="0" sz="1600" spc="5" b="1" i="1">
                <a:solidFill>
                  <a:srgbClr val="C00000"/>
                </a:solidFill>
                <a:latin typeface="微软雅黑"/>
                <a:cs typeface="微软雅黑"/>
              </a:rPr>
              <a:t>对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马 克思主义的中国化时代化，</a:t>
            </a:r>
            <a:r>
              <a:rPr dirty="0" sz="1600" spc="-5">
                <a:latin typeface="微软雅黑"/>
                <a:cs typeface="微软雅黑"/>
              </a:rPr>
              <a:t>是贯穿</a:t>
            </a:r>
            <a:r>
              <a:rPr dirty="0" sz="1600" spc="5">
                <a:latin typeface="微软雅黑"/>
                <a:cs typeface="微软雅黑"/>
              </a:rPr>
              <a:t>全</a:t>
            </a:r>
            <a:r>
              <a:rPr dirty="0" sz="1600" spc="-5">
                <a:latin typeface="微软雅黑"/>
                <a:cs typeface="微软雅黑"/>
              </a:rPr>
              <a:t>会决</a:t>
            </a:r>
            <a:r>
              <a:rPr dirty="0" sz="1600" spc="5">
                <a:latin typeface="微软雅黑"/>
                <a:cs typeface="微软雅黑"/>
              </a:rPr>
              <a:t>议</a:t>
            </a:r>
            <a:r>
              <a:rPr dirty="0" sz="1600" spc="-5">
                <a:latin typeface="微软雅黑"/>
                <a:cs typeface="微软雅黑"/>
              </a:rPr>
              <a:t>的 </a:t>
            </a:r>
            <a:r>
              <a:rPr dirty="0" sz="1600" spc="-10">
                <a:latin typeface="微软雅黑"/>
                <a:cs typeface="微软雅黑"/>
              </a:rPr>
              <a:t>一个重要内容，我们一定要深入学</a:t>
            </a:r>
            <a:r>
              <a:rPr dirty="0" sz="1600">
                <a:latin typeface="微软雅黑"/>
                <a:cs typeface="微软雅黑"/>
              </a:rPr>
              <a:t>习</a:t>
            </a:r>
            <a:r>
              <a:rPr dirty="0" sz="1600" spc="-10">
                <a:latin typeface="微软雅黑"/>
                <a:cs typeface="微软雅黑"/>
              </a:rPr>
              <a:t>、全</a:t>
            </a:r>
            <a:r>
              <a:rPr dirty="0" sz="1600">
                <a:latin typeface="微软雅黑"/>
                <a:cs typeface="微软雅黑"/>
              </a:rPr>
              <a:t>面</a:t>
            </a:r>
            <a:r>
              <a:rPr dirty="0" sz="1600" spc="-5">
                <a:latin typeface="微软雅黑"/>
                <a:cs typeface="微软雅黑"/>
              </a:rPr>
              <a:t>领 会</a:t>
            </a:r>
            <a:endParaRPr sz="16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微软雅黑"/>
              <a:cs typeface="微软雅黑"/>
            </a:endParaRPr>
          </a:p>
          <a:p>
            <a:pPr algn="just" marL="112395" marR="108585">
              <a:lnSpc>
                <a:spcPct val="130100"/>
              </a:lnSpc>
            </a:pP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注重分析和总结党在百年奋斗历程</a:t>
            </a:r>
            <a:r>
              <a:rPr dirty="0" sz="1600" spc="5" b="1" i="1">
                <a:solidFill>
                  <a:srgbClr val="C00000"/>
                </a:solidFill>
                <a:latin typeface="微软雅黑"/>
                <a:cs typeface="微软雅黑"/>
              </a:rPr>
              <a:t>中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对我国 社会主要矛盾和中心任务的研究和</a:t>
            </a:r>
            <a:r>
              <a:rPr dirty="0" sz="1600" spc="5" b="1" i="1">
                <a:solidFill>
                  <a:srgbClr val="C00000"/>
                </a:solidFill>
                <a:latin typeface="微软雅黑"/>
                <a:cs typeface="微软雅黑"/>
              </a:rPr>
              <a:t>把</a:t>
            </a:r>
            <a:r>
              <a:rPr dirty="0" sz="1600" spc="-5" b="1" i="1">
                <a:solidFill>
                  <a:srgbClr val="C00000"/>
                </a:solidFill>
                <a:latin typeface="微软雅黑"/>
                <a:cs typeface="微软雅黑"/>
              </a:rPr>
              <a:t>握，</a:t>
            </a:r>
            <a:r>
              <a:rPr dirty="0" sz="1600" spc="-5">
                <a:latin typeface="微软雅黑"/>
                <a:cs typeface="微软雅黑"/>
              </a:rPr>
              <a:t>是 </a:t>
            </a:r>
            <a:r>
              <a:rPr dirty="0" sz="1600" spc="-10">
                <a:latin typeface="微软雅黑"/>
                <a:cs typeface="微软雅黑"/>
              </a:rPr>
              <a:t>贯穿全会决议的一个重要内容，我</a:t>
            </a:r>
            <a:r>
              <a:rPr dirty="0" sz="1600">
                <a:latin typeface="微软雅黑"/>
                <a:cs typeface="微软雅黑"/>
              </a:rPr>
              <a:t>们</a:t>
            </a:r>
            <a:r>
              <a:rPr dirty="0" sz="1600" spc="-10">
                <a:latin typeface="微软雅黑"/>
                <a:cs typeface="微软雅黑"/>
              </a:rPr>
              <a:t>一定要 </a:t>
            </a:r>
            <a:r>
              <a:rPr dirty="0" sz="1600" spc="-5">
                <a:latin typeface="微软雅黑"/>
                <a:cs typeface="微软雅黑"/>
              </a:rPr>
              <a:t>深入学习、全面领会</a:t>
            </a:r>
            <a:endParaRPr sz="16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365759" y="2205227"/>
            <a:ext cx="4290060" cy="3159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5759" y="1164336"/>
            <a:ext cx="4654295" cy="533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6590" y="1264919"/>
            <a:ext cx="4572635" cy="3627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4997450" indent="-287020">
              <a:lnSpc>
                <a:spcPct val="100000"/>
              </a:lnSpc>
              <a:spcBef>
                <a:spcPts val="95"/>
              </a:spcBef>
              <a:buFont typeface="Wingdings"/>
              <a:buChar char=""/>
              <a:tabLst>
                <a:tab pos="4998720" algn="l"/>
              </a:tabLst>
            </a:pPr>
            <a:r>
              <a:rPr dirty="0" spc="-10"/>
              <a:t>习近平总书记的重要讲话，深刻阐</a:t>
            </a:r>
            <a:r>
              <a:rPr dirty="0"/>
              <a:t>述</a:t>
            </a:r>
            <a:r>
              <a:rPr dirty="0" spc="-5"/>
              <a:t>了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推</a:t>
            </a:r>
            <a:r>
              <a:rPr dirty="0" b="1" i="1">
                <a:solidFill>
                  <a:srgbClr val="C00000"/>
                </a:solidFill>
                <a:latin typeface="微软雅黑"/>
                <a:cs typeface="微软雅黑"/>
              </a:rPr>
              <a:t>进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马</a:t>
            </a:r>
            <a:r>
              <a:rPr dirty="0" spc="-10" b="1" i="1">
                <a:solidFill>
                  <a:srgbClr val="C00000"/>
                </a:solidFill>
                <a:latin typeface="微软雅黑"/>
                <a:cs typeface="微软雅黑"/>
              </a:rPr>
              <a:t>克</a:t>
            </a:r>
            <a:r>
              <a:rPr dirty="0" b="1" i="1">
                <a:solidFill>
                  <a:srgbClr val="C00000"/>
                </a:solidFill>
                <a:latin typeface="微软雅黑"/>
                <a:cs typeface="微软雅黑"/>
              </a:rPr>
              <a:t>思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主</a:t>
            </a:r>
            <a:r>
              <a:rPr dirty="0" spc="-10" b="1" i="1">
                <a:solidFill>
                  <a:srgbClr val="C00000"/>
                </a:solidFill>
                <a:latin typeface="微软雅黑"/>
                <a:cs typeface="微软雅黑"/>
              </a:rPr>
              <a:t>义</a:t>
            </a:r>
            <a:r>
              <a:rPr dirty="0" b="1" i="1">
                <a:solidFill>
                  <a:srgbClr val="C00000"/>
                </a:solidFill>
                <a:latin typeface="微软雅黑"/>
                <a:cs typeface="微软雅黑"/>
              </a:rPr>
              <a:t>中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国</a:t>
            </a:r>
            <a:r>
              <a:rPr dirty="0" spc="-10" b="1" i="1">
                <a:solidFill>
                  <a:srgbClr val="C00000"/>
                </a:solidFill>
                <a:latin typeface="微软雅黑"/>
                <a:cs typeface="微软雅黑"/>
              </a:rPr>
              <a:t>化</a:t>
            </a:r>
            <a:r>
              <a:rPr dirty="0" b="1" i="1">
                <a:solidFill>
                  <a:srgbClr val="C00000"/>
                </a:solidFill>
                <a:latin typeface="微软雅黑"/>
                <a:cs typeface="微软雅黑"/>
              </a:rPr>
              <a:t>时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代化</a:t>
            </a:r>
            <a:r>
              <a:rPr dirty="0"/>
              <a:t>、</a:t>
            </a:r>
            <a:r>
              <a:rPr dirty="0" spc="-10" b="1" i="1">
                <a:solidFill>
                  <a:srgbClr val="C00000"/>
                </a:solidFill>
                <a:latin typeface="微软雅黑"/>
                <a:cs typeface="微软雅黑"/>
              </a:rPr>
              <a:t>正确把</a:t>
            </a:r>
          </a:p>
          <a:p>
            <a:pPr marL="4997450" marR="5080">
              <a:lnSpc>
                <a:spcPct val="200100"/>
              </a:lnSpc>
            </a:pP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握社会主要矛盾和中心任务</a:t>
            </a:r>
            <a:r>
              <a:rPr dirty="0" spc="-5"/>
              <a:t>、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重视</a:t>
            </a:r>
            <a:r>
              <a:rPr dirty="0" spc="5" b="1" i="1">
                <a:solidFill>
                  <a:srgbClr val="C00000"/>
                </a:solidFill>
                <a:latin typeface="微软雅黑"/>
                <a:cs typeface="微软雅黑"/>
              </a:rPr>
              <a:t>战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略策</a:t>
            </a:r>
            <a:r>
              <a:rPr dirty="0" spc="5" b="1" i="1">
                <a:solidFill>
                  <a:srgbClr val="C00000"/>
                </a:solidFill>
                <a:latin typeface="微软雅黑"/>
                <a:cs typeface="微软雅黑"/>
              </a:rPr>
              <a:t>略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问题</a:t>
            </a:r>
            <a:r>
              <a:rPr dirty="0" spc="5"/>
              <a:t>、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永葆</a:t>
            </a:r>
            <a:r>
              <a:rPr dirty="0" spc="5" b="1" i="1">
                <a:solidFill>
                  <a:srgbClr val="C00000"/>
                </a:solidFill>
                <a:latin typeface="微软雅黑"/>
                <a:cs typeface="微软雅黑"/>
              </a:rPr>
              <a:t>党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的马</a:t>
            </a:r>
            <a:r>
              <a:rPr dirty="0" spc="5" b="1" i="1">
                <a:solidFill>
                  <a:srgbClr val="C00000"/>
                </a:solidFill>
                <a:latin typeface="微软雅黑"/>
                <a:cs typeface="微软雅黑"/>
              </a:rPr>
              <a:t>克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思主</a:t>
            </a:r>
            <a:r>
              <a:rPr dirty="0" spc="5" b="1" i="1">
                <a:solidFill>
                  <a:srgbClr val="C00000"/>
                </a:solidFill>
                <a:latin typeface="微软雅黑"/>
                <a:cs typeface="微软雅黑"/>
              </a:rPr>
              <a:t>义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政党本 色</a:t>
            </a:r>
            <a:r>
              <a:rPr dirty="0" spc="-5"/>
              <a:t>、</a:t>
            </a:r>
            <a:r>
              <a:rPr dirty="0" spc="-5" b="1" i="1">
                <a:solidFill>
                  <a:srgbClr val="C00000"/>
                </a:solidFill>
                <a:latin typeface="微软雅黑"/>
                <a:cs typeface="微软雅黑"/>
              </a:rPr>
              <a:t>党史学习教育常态化长效化</a:t>
            </a:r>
            <a:r>
              <a:rPr dirty="0" spc="-5"/>
              <a:t>等</a:t>
            </a:r>
            <a:r>
              <a:rPr dirty="0" spc="5"/>
              <a:t>五</a:t>
            </a:r>
            <a:r>
              <a:rPr dirty="0" spc="-5"/>
              <a:t>个问</a:t>
            </a:r>
            <a:r>
              <a:rPr dirty="0" spc="5"/>
              <a:t>题</a:t>
            </a:r>
            <a:r>
              <a:rPr dirty="0" spc="-5"/>
              <a:t>，强</a:t>
            </a:r>
            <a:r>
              <a:rPr dirty="0" spc="5"/>
              <a:t>调</a:t>
            </a:r>
            <a:r>
              <a:rPr dirty="0" spc="-5"/>
              <a:t>要深</a:t>
            </a:r>
            <a:r>
              <a:rPr dirty="0" spc="5"/>
              <a:t>入</a:t>
            </a:r>
            <a:r>
              <a:rPr dirty="0" spc="-5"/>
              <a:t>研读</a:t>
            </a:r>
            <a:r>
              <a:rPr dirty="0" spc="5"/>
              <a:t>和</a:t>
            </a:r>
            <a:r>
              <a:rPr dirty="0" spc="-5"/>
              <a:t>领会</a:t>
            </a:r>
            <a:r>
              <a:rPr dirty="0" spc="5"/>
              <a:t>党</a:t>
            </a:r>
            <a:r>
              <a:rPr dirty="0" spc="-5"/>
              <a:t>的十九 届六中全会决议，更好把握和运用</a:t>
            </a:r>
            <a:r>
              <a:rPr dirty="0" spc="5"/>
              <a:t>党</a:t>
            </a:r>
            <a:r>
              <a:rPr dirty="0" spc="-5"/>
              <a:t>百年</a:t>
            </a:r>
            <a:r>
              <a:rPr dirty="0" spc="5"/>
              <a:t>奋</a:t>
            </a:r>
            <a:r>
              <a:rPr dirty="0" spc="-5"/>
              <a:t>斗历</a:t>
            </a:r>
            <a:r>
              <a:rPr dirty="0" spc="5"/>
              <a:t>史</a:t>
            </a:r>
            <a:r>
              <a:rPr dirty="0" spc="-5"/>
              <a:t>经验</a:t>
            </a:r>
            <a:r>
              <a:rPr dirty="0" spc="5"/>
              <a:t>，</a:t>
            </a:r>
            <a:r>
              <a:rPr dirty="0" spc="-5"/>
              <a:t>弘扬</a:t>
            </a:r>
            <a:r>
              <a:rPr dirty="0" spc="5"/>
              <a:t>伟</a:t>
            </a:r>
            <a:r>
              <a:rPr dirty="0" spc="-5"/>
              <a:t>大建</a:t>
            </a:r>
            <a:r>
              <a:rPr dirty="0" spc="5"/>
              <a:t>党</a:t>
            </a:r>
            <a:r>
              <a:rPr dirty="0" spc="-5"/>
              <a:t>精神，  为实现党的第二个百年奋斗目标而</a:t>
            </a:r>
            <a:r>
              <a:rPr dirty="0" spc="5"/>
              <a:t>不</a:t>
            </a:r>
            <a:r>
              <a:rPr dirty="0" spc="-5"/>
              <a:t>懈努</a:t>
            </a:r>
            <a:r>
              <a:rPr dirty="0" spc="5"/>
              <a:t>力</a:t>
            </a:r>
            <a:r>
              <a:rPr dirty="0" spc="-5"/>
              <a:t>，有</a:t>
            </a:r>
            <a:r>
              <a:rPr dirty="0" spc="5"/>
              <a:t>很</a:t>
            </a:r>
            <a:r>
              <a:rPr dirty="0" spc="-5"/>
              <a:t>强的</a:t>
            </a:r>
            <a:r>
              <a:rPr dirty="0" spc="5"/>
              <a:t>政</a:t>
            </a:r>
            <a:r>
              <a:rPr dirty="0" spc="-5"/>
              <a:t>治性</a:t>
            </a:r>
            <a:r>
              <a:rPr dirty="0" spc="5"/>
              <a:t>、</a:t>
            </a:r>
            <a:r>
              <a:rPr dirty="0" spc="-5"/>
              <a:t>理论</a:t>
            </a:r>
            <a:r>
              <a:rPr dirty="0" spc="5"/>
              <a:t>性</a:t>
            </a:r>
            <a:r>
              <a:rPr dirty="0" spc="-5"/>
              <a:t>、指导 </a:t>
            </a:r>
            <a:r>
              <a:rPr dirty="0" spc="-5"/>
              <a:t>性，对</a:t>
            </a:r>
            <a:r>
              <a:rPr dirty="0" spc="5"/>
              <a:t>于</a:t>
            </a:r>
            <a:r>
              <a:rPr dirty="0" spc="-5"/>
              <a:t>全党</a:t>
            </a:r>
            <a:r>
              <a:rPr dirty="0" spc="5"/>
              <a:t>深</a:t>
            </a:r>
            <a:r>
              <a:rPr dirty="0" spc="-5"/>
              <a:t>刻认识</a:t>
            </a:r>
            <a:r>
              <a:rPr dirty="0" spc="5"/>
              <a:t>“</a:t>
            </a:r>
            <a:r>
              <a:rPr dirty="0" spc="-5"/>
              <a:t>两个</a:t>
            </a:r>
            <a:r>
              <a:rPr dirty="0" spc="5"/>
              <a:t>确</a:t>
            </a:r>
            <a:r>
              <a:rPr dirty="0" spc="-5"/>
              <a:t>立”的</a:t>
            </a:r>
            <a:r>
              <a:rPr dirty="0" spc="5"/>
              <a:t>决</a:t>
            </a:r>
            <a:r>
              <a:rPr dirty="0" spc="-5"/>
              <a:t>定性</a:t>
            </a:r>
            <a:r>
              <a:rPr dirty="0" spc="5"/>
              <a:t>意</a:t>
            </a:r>
            <a:r>
              <a:rPr dirty="0" spc="-5"/>
              <a:t>义，进</a:t>
            </a:r>
            <a:r>
              <a:rPr dirty="0" spc="5"/>
              <a:t>一</a:t>
            </a:r>
            <a:r>
              <a:rPr dirty="0" spc="-5"/>
              <a:t>步增</a:t>
            </a:r>
            <a:r>
              <a:rPr dirty="0" spc="5"/>
              <a:t>强</a:t>
            </a:r>
            <a:r>
              <a:rPr dirty="0" spc="-5"/>
              <a:t>“四个</a:t>
            </a:r>
            <a:r>
              <a:rPr dirty="0" spc="5"/>
              <a:t>意</a:t>
            </a:r>
            <a:r>
              <a:rPr dirty="0" spc="-5"/>
              <a:t>识”、 </a:t>
            </a:r>
            <a:r>
              <a:rPr dirty="0" spc="-5"/>
              <a:t>坚定“四个自信”、做到“两个维</a:t>
            </a:r>
            <a:r>
              <a:rPr dirty="0" spc="5"/>
              <a:t>护</a:t>
            </a:r>
            <a:r>
              <a:rPr dirty="0" spc="-5"/>
              <a:t>”，</a:t>
            </a:r>
            <a:r>
              <a:rPr dirty="0" spc="5"/>
              <a:t>具</a:t>
            </a:r>
            <a:r>
              <a:rPr dirty="0" spc="-5"/>
              <a:t>有十</a:t>
            </a:r>
            <a:r>
              <a:rPr dirty="0" spc="5"/>
              <a:t>分</a:t>
            </a:r>
            <a:r>
              <a:rPr dirty="0" spc="-5"/>
              <a:t>重要</a:t>
            </a:r>
            <a:r>
              <a:rPr dirty="0" spc="5"/>
              <a:t>的</a:t>
            </a:r>
            <a:r>
              <a:rPr dirty="0" spc="-5"/>
              <a:t>意义。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16011" y="2919996"/>
            <a:ext cx="2741676" cy="116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239255" y="3046476"/>
            <a:ext cx="5648325" cy="77597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429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dirty="0" sz="4000" spc="-10" b="1" i="1">
                <a:solidFill>
                  <a:srgbClr val="C7161E"/>
                </a:solidFill>
                <a:latin typeface="微软雅黑"/>
                <a:cs typeface="微软雅黑"/>
              </a:rPr>
              <a:t>媒体评论</a:t>
            </a:r>
            <a:endParaRPr sz="4000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62900" y="0"/>
            <a:ext cx="2077211" cy="2136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40752" y="0"/>
            <a:ext cx="2921507" cy="2570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988807" y="0"/>
            <a:ext cx="1975485" cy="1971039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65430" rIns="0" bIns="0" rtlCol="0" vert="horz">
            <a:spAutoFit/>
          </a:bodyPr>
          <a:lstStyle/>
          <a:p>
            <a:pPr marL="310515">
              <a:lnSpc>
                <a:spcPct val="100000"/>
              </a:lnSpc>
              <a:spcBef>
                <a:spcPts val="2090"/>
              </a:spcBef>
            </a:pPr>
            <a:r>
              <a:rPr dirty="0" sz="9600" spc="-5" b="1">
                <a:solidFill>
                  <a:srgbClr val="C7161E"/>
                </a:solidFill>
                <a:latin typeface="Arial"/>
                <a:cs typeface="Arial"/>
              </a:rPr>
              <a:t>03</a:t>
            </a:r>
            <a:endParaRPr sz="9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88807" y="1970532"/>
            <a:ext cx="1975485" cy="90170"/>
          </a:xfrm>
          <a:custGeom>
            <a:avLst/>
            <a:gdLst/>
            <a:ahLst/>
            <a:cxnLst/>
            <a:rect l="l" t="t" r="r" b="b"/>
            <a:pathLst>
              <a:path w="1975484" h="90169">
                <a:moveTo>
                  <a:pt x="1975103" y="0"/>
                </a:moveTo>
                <a:lnTo>
                  <a:pt x="0" y="0"/>
                </a:lnTo>
                <a:lnTo>
                  <a:pt x="0" y="89915"/>
                </a:lnTo>
                <a:lnTo>
                  <a:pt x="1975103" y="89915"/>
                </a:lnTo>
                <a:lnTo>
                  <a:pt x="1975103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0"/>
            <a:ext cx="5841491" cy="6857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2192000" h="685800">
                <a:moveTo>
                  <a:pt x="12192000" y="0"/>
                </a:moveTo>
                <a:lnTo>
                  <a:pt x="295262" y="0"/>
                </a:lnTo>
                <a:lnTo>
                  <a:pt x="0" y="685800"/>
                </a:lnTo>
                <a:lnTo>
                  <a:pt x="11896725" y="685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515" y="73152"/>
            <a:ext cx="539496" cy="539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4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3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8788" y="1921764"/>
            <a:ext cx="4120896" cy="4402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-12700" y="0"/>
            <a:ext cx="278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888888"/>
                </a:solidFill>
                <a:latin typeface="Arial"/>
                <a:cs typeface="Arial"/>
              </a:rPr>
              <a:t>15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53769" y="72008"/>
            <a:ext cx="1653539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FFFFFF"/>
                </a:solidFill>
              </a:rPr>
              <a:t>媒体评论</a:t>
            </a:r>
            <a:endParaRPr sz="3200"/>
          </a:p>
        </p:txBody>
      </p:sp>
      <p:sp>
        <p:nvSpPr>
          <p:cNvPr id="11" name="object 11"/>
          <p:cNvSpPr txBox="1"/>
          <p:nvPr/>
        </p:nvSpPr>
        <p:spPr>
          <a:xfrm>
            <a:off x="5344414" y="1198118"/>
            <a:ext cx="3962400" cy="40322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r>
              <a:rPr dirty="0" sz="2400" spc="-5" b="1" i="1">
                <a:solidFill>
                  <a:srgbClr val="FFFFFF"/>
                </a:solidFill>
                <a:latin typeface="微软雅黑"/>
                <a:cs typeface="微软雅黑"/>
              </a:rPr>
              <a:t>持续推进更高水平的对外开放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4407" y="1251534"/>
            <a:ext cx="1531620" cy="363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9945" y="1081277"/>
            <a:ext cx="2814955" cy="620395"/>
          </a:xfrm>
          <a:custGeom>
            <a:avLst/>
            <a:gdLst/>
            <a:ahLst/>
            <a:cxnLst/>
            <a:rect l="l" t="t" r="r" b="b"/>
            <a:pathLst>
              <a:path w="2814955" h="620394">
                <a:moveTo>
                  <a:pt x="0" y="620268"/>
                </a:moveTo>
                <a:lnTo>
                  <a:pt x="2814828" y="620268"/>
                </a:lnTo>
                <a:lnTo>
                  <a:pt x="2814828" y="0"/>
                </a:lnTo>
                <a:lnTo>
                  <a:pt x="0" y="0"/>
                </a:lnTo>
                <a:lnTo>
                  <a:pt x="0" y="620268"/>
                </a:lnTo>
                <a:close/>
              </a:path>
            </a:pathLst>
          </a:custGeom>
          <a:ln w="19812">
            <a:solidFill>
              <a:srgbClr val="CC363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1124711"/>
            <a:ext cx="298704" cy="53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90672" y="1120152"/>
            <a:ext cx="9101328" cy="5730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41976" y="1074419"/>
            <a:ext cx="5052060" cy="754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50107" y="1159763"/>
            <a:ext cx="9042400" cy="460375"/>
          </a:xfrm>
          <a:custGeom>
            <a:avLst/>
            <a:gdLst/>
            <a:ahLst/>
            <a:cxnLst/>
            <a:rect l="l" t="t" r="r" b="b"/>
            <a:pathLst>
              <a:path w="9042400" h="460375">
                <a:moveTo>
                  <a:pt x="9041892" y="0"/>
                </a:moveTo>
                <a:lnTo>
                  <a:pt x="0" y="0"/>
                </a:lnTo>
                <a:lnTo>
                  <a:pt x="0" y="460248"/>
                </a:lnTo>
                <a:lnTo>
                  <a:pt x="9041892" y="460248"/>
                </a:lnTo>
                <a:lnTo>
                  <a:pt x="90418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75988" y="1883664"/>
            <a:ext cx="76200" cy="4331335"/>
          </a:xfrm>
          <a:custGeom>
            <a:avLst/>
            <a:gdLst/>
            <a:ahLst/>
            <a:cxnLst/>
            <a:rect l="l" t="t" r="r" b="b"/>
            <a:pathLst>
              <a:path w="76200" h="4331335">
                <a:moveTo>
                  <a:pt x="44450" y="4261116"/>
                </a:moveTo>
                <a:lnTo>
                  <a:pt x="44450" y="4292866"/>
                </a:lnTo>
                <a:lnTo>
                  <a:pt x="0" y="4292866"/>
                </a:lnTo>
                <a:lnTo>
                  <a:pt x="38100" y="4330966"/>
                </a:lnTo>
                <a:lnTo>
                  <a:pt x="76200" y="4292866"/>
                </a:lnTo>
                <a:lnTo>
                  <a:pt x="31750" y="4292866"/>
                </a:lnTo>
                <a:lnTo>
                  <a:pt x="31750" y="4261116"/>
                </a:lnTo>
                <a:lnTo>
                  <a:pt x="44450" y="4261116"/>
                </a:lnTo>
                <a:close/>
              </a:path>
              <a:path w="76200" h="4331335">
                <a:moveTo>
                  <a:pt x="38100" y="4254766"/>
                </a:moveTo>
                <a:lnTo>
                  <a:pt x="31750" y="4261116"/>
                </a:lnTo>
                <a:lnTo>
                  <a:pt x="31750" y="4292866"/>
                </a:lnTo>
                <a:lnTo>
                  <a:pt x="44450" y="4292866"/>
                </a:lnTo>
                <a:lnTo>
                  <a:pt x="44450" y="4261116"/>
                </a:lnTo>
                <a:lnTo>
                  <a:pt x="38100" y="4254766"/>
                </a:lnTo>
                <a:close/>
              </a:path>
              <a:path w="76200" h="4331335">
                <a:moveTo>
                  <a:pt x="31750" y="69850"/>
                </a:moveTo>
                <a:lnTo>
                  <a:pt x="31750" y="4261116"/>
                </a:lnTo>
                <a:lnTo>
                  <a:pt x="38100" y="4254766"/>
                </a:lnTo>
                <a:lnTo>
                  <a:pt x="44450" y="4254766"/>
                </a:lnTo>
                <a:lnTo>
                  <a:pt x="44450" y="76200"/>
                </a:lnTo>
                <a:lnTo>
                  <a:pt x="38100" y="76200"/>
                </a:lnTo>
                <a:lnTo>
                  <a:pt x="31750" y="69850"/>
                </a:lnTo>
                <a:close/>
              </a:path>
              <a:path w="76200" h="4331335">
                <a:moveTo>
                  <a:pt x="44450" y="4254766"/>
                </a:moveTo>
                <a:lnTo>
                  <a:pt x="38100" y="4254766"/>
                </a:lnTo>
                <a:lnTo>
                  <a:pt x="44450" y="4261116"/>
                </a:lnTo>
                <a:lnTo>
                  <a:pt x="44450" y="4254766"/>
                </a:lnTo>
                <a:close/>
              </a:path>
              <a:path w="76200" h="4331335">
                <a:moveTo>
                  <a:pt x="44450" y="38100"/>
                </a:moveTo>
                <a:lnTo>
                  <a:pt x="31750" y="38100"/>
                </a:lnTo>
                <a:lnTo>
                  <a:pt x="31750" y="69850"/>
                </a:lnTo>
                <a:lnTo>
                  <a:pt x="38100" y="76200"/>
                </a:lnTo>
                <a:lnTo>
                  <a:pt x="44450" y="69850"/>
                </a:lnTo>
                <a:lnTo>
                  <a:pt x="44450" y="38100"/>
                </a:lnTo>
                <a:close/>
              </a:path>
              <a:path w="76200" h="4331335">
                <a:moveTo>
                  <a:pt x="44450" y="69850"/>
                </a:moveTo>
                <a:lnTo>
                  <a:pt x="38100" y="76200"/>
                </a:lnTo>
                <a:lnTo>
                  <a:pt x="44450" y="76200"/>
                </a:lnTo>
                <a:lnTo>
                  <a:pt x="44450" y="69850"/>
                </a:lnTo>
                <a:close/>
              </a:path>
              <a:path w="76200" h="4331335">
                <a:moveTo>
                  <a:pt x="38100" y="0"/>
                </a:moveTo>
                <a:lnTo>
                  <a:pt x="0" y="38100"/>
                </a:lnTo>
                <a:lnTo>
                  <a:pt x="31750" y="69850"/>
                </a:lnTo>
                <a:lnTo>
                  <a:pt x="31750" y="381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  <a:path w="76200" h="4331335">
                <a:moveTo>
                  <a:pt x="76200" y="38100"/>
                </a:moveTo>
                <a:lnTo>
                  <a:pt x="44450" y="38100"/>
                </a:lnTo>
                <a:lnTo>
                  <a:pt x="44450" y="69850"/>
                </a:lnTo>
                <a:lnTo>
                  <a:pt x="76200" y="381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901565" y="1182751"/>
            <a:ext cx="6410960" cy="4857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387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不断推进马克思主义中国化时代化</a:t>
            </a:r>
            <a:endParaRPr sz="2400">
              <a:latin typeface="微软雅黑"/>
              <a:cs typeface="微软雅黑"/>
            </a:endParaRPr>
          </a:p>
          <a:p>
            <a:pPr algn="just" marL="299085" marR="5715" indent="-287020">
              <a:lnSpc>
                <a:spcPct val="150000"/>
              </a:lnSpc>
              <a:spcBef>
                <a:spcPts val="2760"/>
              </a:spcBef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一个民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族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走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在时代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前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列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就一刻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不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能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没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有理论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维，  一刻不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能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没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有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正确思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想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指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引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299085" marR="5080" indent="-287020">
              <a:lnSpc>
                <a:spcPct val="150000"/>
              </a:lnSpc>
              <a:spcBef>
                <a:spcPts val="5"/>
              </a:spcBef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楷体"/>
                <a:cs typeface="楷体"/>
              </a:rPr>
              <a:t>马克思</a:t>
            </a:r>
            <a:r>
              <a:rPr dirty="0" sz="2000" spc="-15">
                <a:latin typeface="楷体"/>
                <a:cs typeface="楷体"/>
              </a:rPr>
              <a:t>主</a:t>
            </a:r>
            <a:r>
              <a:rPr dirty="0" sz="2000">
                <a:latin typeface="楷体"/>
                <a:cs typeface="楷体"/>
              </a:rPr>
              <a:t>义</a:t>
            </a:r>
            <a:r>
              <a:rPr dirty="0" sz="2000" spc="-15">
                <a:latin typeface="楷体"/>
                <a:cs typeface="楷体"/>
              </a:rPr>
              <a:t>为</a:t>
            </a:r>
            <a:r>
              <a:rPr dirty="0" sz="2000">
                <a:latin typeface="楷体"/>
                <a:cs typeface="楷体"/>
              </a:rPr>
              <a:t>人类社</a:t>
            </a:r>
            <a:r>
              <a:rPr dirty="0" sz="2000" spc="-15">
                <a:latin typeface="楷体"/>
                <a:cs typeface="楷体"/>
              </a:rPr>
              <a:t>会</a:t>
            </a:r>
            <a:r>
              <a:rPr dirty="0" sz="2000">
                <a:latin typeface="楷体"/>
                <a:cs typeface="楷体"/>
              </a:rPr>
              <a:t>发</a:t>
            </a:r>
            <a:r>
              <a:rPr dirty="0" sz="2000" spc="-15">
                <a:latin typeface="楷体"/>
                <a:cs typeface="楷体"/>
              </a:rPr>
              <a:t>展</a:t>
            </a:r>
            <a:r>
              <a:rPr dirty="0" sz="2000">
                <a:latin typeface="楷体"/>
                <a:cs typeface="楷体"/>
              </a:rPr>
              <a:t>进步指</a:t>
            </a:r>
            <a:r>
              <a:rPr dirty="0" sz="2000" spc="-15">
                <a:latin typeface="楷体"/>
                <a:cs typeface="楷体"/>
              </a:rPr>
              <a:t>明</a:t>
            </a:r>
            <a:r>
              <a:rPr dirty="0" sz="2000">
                <a:latin typeface="楷体"/>
                <a:cs typeface="楷体"/>
              </a:rPr>
              <a:t>了</a:t>
            </a:r>
            <a:r>
              <a:rPr dirty="0" sz="2000" spc="-15">
                <a:latin typeface="楷体"/>
                <a:cs typeface="楷体"/>
              </a:rPr>
              <a:t>方</a:t>
            </a:r>
            <a:r>
              <a:rPr dirty="0" sz="2000">
                <a:latin typeface="楷体"/>
                <a:cs typeface="楷体"/>
              </a:rPr>
              <a:t>向，是</a:t>
            </a:r>
            <a:r>
              <a:rPr dirty="0" sz="2000" spc="-15">
                <a:latin typeface="楷体"/>
                <a:cs typeface="楷体"/>
              </a:rPr>
              <a:t>我</a:t>
            </a:r>
            <a:r>
              <a:rPr dirty="0" sz="2000">
                <a:latin typeface="楷体"/>
                <a:cs typeface="楷体"/>
              </a:rPr>
              <a:t>们认 识世界</a:t>
            </a:r>
            <a:r>
              <a:rPr dirty="0" sz="2000" spc="-15">
                <a:latin typeface="楷体"/>
                <a:cs typeface="楷体"/>
              </a:rPr>
              <a:t>、</a:t>
            </a:r>
            <a:r>
              <a:rPr dirty="0" sz="2000">
                <a:latin typeface="楷体"/>
                <a:cs typeface="楷体"/>
              </a:rPr>
              <a:t>把</a:t>
            </a:r>
            <a:r>
              <a:rPr dirty="0" sz="2000" spc="-15">
                <a:latin typeface="楷体"/>
                <a:cs typeface="楷体"/>
              </a:rPr>
              <a:t>握</a:t>
            </a:r>
            <a:r>
              <a:rPr dirty="0" sz="2000">
                <a:latin typeface="楷体"/>
                <a:cs typeface="楷体"/>
              </a:rPr>
              <a:t>规律、</a:t>
            </a:r>
            <a:r>
              <a:rPr dirty="0" sz="2000" spc="-15">
                <a:latin typeface="楷体"/>
                <a:cs typeface="楷体"/>
              </a:rPr>
              <a:t>追</a:t>
            </a:r>
            <a:r>
              <a:rPr dirty="0" sz="2000">
                <a:latin typeface="楷体"/>
                <a:cs typeface="楷体"/>
              </a:rPr>
              <a:t>求</a:t>
            </a:r>
            <a:r>
              <a:rPr dirty="0" sz="2000" spc="-15">
                <a:latin typeface="楷体"/>
                <a:cs typeface="楷体"/>
              </a:rPr>
              <a:t>真</a:t>
            </a:r>
            <a:r>
              <a:rPr dirty="0" sz="2000">
                <a:latin typeface="楷体"/>
                <a:cs typeface="楷体"/>
              </a:rPr>
              <a:t>理、改</a:t>
            </a:r>
            <a:r>
              <a:rPr dirty="0" sz="2000" spc="-15">
                <a:latin typeface="楷体"/>
                <a:cs typeface="楷体"/>
              </a:rPr>
              <a:t>造</a:t>
            </a:r>
            <a:r>
              <a:rPr dirty="0" sz="2000">
                <a:latin typeface="楷体"/>
                <a:cs typeface="楷体"/>
              </a:rPr>
              <a:t>世</a:t>
            </a:r>
            <a:r>
              <a:rPr dirty="0" sz="2000" spc="-15">
                <a:latin typeface="楷体"/>
                <a:cs typeface="楷体"/>
              </a:rPr>
              <a:t>界</a:t>
            </a:r>
            <a:r>
              <a:rPr dirty="0" sz="2000">
                <a:latin typeface="楷体"/>
                <a:cs typeface="楷体"/>
              </a:rPr>
              <a:t>的强大</a:t>
            </a:r>
            <a:r>
              <a:rPr dirty="0" sz="2000" spc="-15">
                <a:latin typeface="楷体"/>
                <a:cs typeface="楷体"/>
              </a:rPr>
              <a:t>思</a:t>
            </a:r>
            <a:r>
              <a:rPr dirty="0" sz="2000">
                <a:latin typeface="楷体"/>
                <a:cs typeface="楷体"/>
              </a:rPr>
              <a:t>想武 </a:t>
            </a:r>
            <a:r>
              <a:rPr dirty="0" sz="2000" spc="5">
                <a:latin typeface="楷体"/>
                <a:cs typeface="楷体"/>
              </a:rPr>
              <a:t>器。</a:t>
            </a:r>
            <a:r>
              <a:rPr dirty="0" sz="2000" spc="-5">
                <a:latin typeface="楷体"/>
                <a:cs typeface="楷体"/>
              </a:rPr>
              <a:t>同</a:t>
            </a:r>
            <a:r>
              <a:rPr dirty="0" sz="2000" spc="-10">
                <a:latin typeface="楷体"/>
                <a:cs typeface="楷体"/>
              </a:rPr>
              <a:t>时</a:t>
            </a:r>
            <a:r>
              <a:rPr dirty="0" sz="2000" spc="5">
                <a:latin typeface="楷体"/>
                <a:cs typeface="楷体"/>
              </a:rPr>
              <a:t>，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马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克思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主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义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理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论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不是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教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条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而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是行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动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指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南， 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必须随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着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实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践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的变化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发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展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299085" indent="-287020">
              <a:lnSpc>
                <a:spcPct val="100000"/>
              </a:lnSpc>
              <a:spcBef>
                <a:spcPts val="1200"/>
              </a:spcBef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楷体"/>
                <a:cs typeface="楷体"/>
              </a:rPr>
              <a:t>必须深</a:t>
            </a:r>
            <a:r>
              <a:rPr dirty="0" sz="2000" spc="-15">
                <a:latin typeface="楷体"/>
                <a:cs typeface="楷体"/>
              </a:rPr>
              <a:t>刻</a:t>
            </a:r>
            <a:r>
              <a:rPr dirty="0" sz="2000">
                <a:latin typeface="楷体"/>
                <a:cs typeface="楷体"/>
              </a:rPr>
              <a:t>认</a:t>
            </a:r>
            <a:r>
              <a:rPr dirty="0" sz="2000" spc="-15">
                <a:latin typeface="楷体"/>
                <a:cs typeface="楷体"/>
              </a:rPr>
              <a:t>识</a:t>
            </a:r>
            <a:r>
              <a:rPr dirty="0" sz="2000">
                <a:latin typeface="楷体"/>
                <a:cs typeface="楷体"/>
              </a:rPr>
              <a:t>到，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马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克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主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义能不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能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在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实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践中发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挥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作用</a:t>
            </a:r>
            <a:endParaRPr sz="2000">
              <a:latin typeface="楷体"/>
              <a:cs typeface="楷体"/>
            </a:endParaRPr>
          </a:p>
          <a:p>
            <a:pPr marL="299085">
              <a:lnSpc>
                <a:spcPct val="100000"/>
              </a:lnSpc>
              <a:spcBef>
                <a:spcPts val="1200"/>
              </a:spcBef>
            </a:pP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，关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键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在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于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能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否把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马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克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主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义基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本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原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理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同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中国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实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际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和时</a:t>
            </a:r>
            <a:endParaRPr sz="2000">
              <a:latin typeface="楷体"/>
              <a:cs typeface="楷体"/>
            </a:endParaRPr>
          </a:p>
          <a:p>
            <a:pPr marL="299085">
              <a:lnSpc>
                <a:spcPct val="100000"/>
              </a:lnSpc>
              <a:spcBef>
                <a:spcPts val="1200"/>
              </a:spcBef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代特征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结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合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起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来。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64592" y="1937004"/>
            <a:ext cx="4279392" cy="8275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09550" y="1981961"/>
            <a:ext cx="4139565" cy="687705"/>
          </a:xfrm>
          <a:custGeom>
            <a:avLst/>
            <a:gdLst/>
            <a:ahLst/>
            <a:cxnLst/>
            <a:rect l="l" t="t" r="r" b="b"/>
            <a:pathLst>
              <a:path w="4139565" h="687705">
                <a:moveTo>
                  <a:pt x="0" y="687324"/>
                </a:moveTo>
                <a:lnTo>
                  <a:pt x="4139184" y="687324"/>
                </a:lnTo>
                <a:lnTo>
                  <a:pt x="4139184" y="0"/>
                </a:lnTo>
                <a:lnTo>
                  <a:pt x="0" y="0"/>
                </a:lnTo>
                <a:lnTo>
                  <a:pt x="0" y="687324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2192000" h="685800">
                <a:moveTo>
                  <a:pt x="12192000" y="0"/>
                </a:moveTo>
                <a:lnTo>
                  <a:pt x="295262" y="0"/>
                </a:lnTo>
                <a:lnTo>
                  <a:pt x="0" y="685800"/>
                </a:lnTo>
                <a:lnTo>
                  <a:pt x="11896725" y="685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515" y="73152"/>
            <a:ext cx="539496" cy="539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4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3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7639" y="1921764"/>
            <a:ext cx="4223003" cy="44394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-12700" y="0"/>
            <a:ext cx="278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888888"/>
                </a:solidFill>
                <a:latin typeface="Arial"/>
                <a:cs typeface="Arial"/>
              </a:rPr>
              <a:t>16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53769" y="72008"/>
            <a:ext cx="1653539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FFFFFF"/>
                </a:solidFill>
              </a:rPr>
              <a:t>媒体评论</a:t>
            </a:r>
            <a:endParaRPr sz="3200"/>
          </a:p>
        </p:txBody>
      </p:sp>
      <p:sp>
        <p:nvSpPr>
          <p:cNvPr id="11" name="object 11"/>
          <p:cNvSpPr txBox="1"/>
          <p:nvPr/>
        </p:nvSpPr>
        <p:spPr>
          <a:xfrm>
            <a:off x="5344414" y="1198118"/>
            <a:ext cx="3962400" cy="40322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r>
              <a:rPr dirty="0" sz="2400" spc="-5" b="1" i="1">
                <a:solidFill>
                  <a:srgbClr val="FFFFFF"/>
                </a:solidFill>
                <a:latin typeface="微软雅黑"/>
                <a:cs typeface="微软雅黑"/>
              </a:rPr>
              <a:t>持续推进更高水平的对外开放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4407" y="1251534"/>
            <a:ext cx="1531620" cy="363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9945" y="1081277"/>
            <a:ext cx="2814955" cy="620395"/>
          </a:xfrm>
          <a:custGeom>
            <a:avLst/>
            <a:gdLst/>
            <a:ahLst/>
            <a:cxnLst/>
            <a:rect l="l" t="t" r="r" b="b"/>
            <a:pathLst>
              <a:path w="2814955" h="620394">
                <a:moveTo>
                  <a:pt x="0" y="620268"/>
                </a:moveTo>
                <a:lnTo>
                  <a:pt x="2814828" y="620268"/>
                </a:lnTo>
                <a:lnTo>
                  <a:pt x="2814828" y="0"/>
                </a:lnTo>
                <a:lnTo>
                  <a:pt x="0" y="0"/>
                </a:lnTo>
                <a:lnTo>
                  <a:pt x="0" y="620268"/>
                </a:lnTo>
                <a:close/>
              </a:path>
            </a:pathLst>
          </a:custGeom>
          <a:ln w="19812">
            <a:solidFill>
              <a:srgbClr val="CC363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1124711"/>
            <a:ext cx="298704" cy="53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90672" y="1120152"/>
            <a:ext cx="9101328" cy="5730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03976" y="1074419"/>
            <a:ext cx="3528060" cy="754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50107" y="1159763"/>
            <a:ext cx="9042400" cy="460375"/>
          </a:xfrm>
          <a:custGeom>
            <a:avLst/>
            <a:gdLst/>
            <a:ahLst/>
            <a:cxnLst/>
            <a:rect l="l" t="t" r="r" b="b"/>
            <a:pathLst>
              <a:path w="9042400" h="460375">
                <a:moveTo>
                  <a:pt x="9041892" y="0"/>
                </a:moveTo>
                <a:lnTo>
                  <a:pt x="0" y="0"/>
                </a:lnTo>
                <a:lnTo>
                  <a:pt x="0" y="460248"/>
                </a:lnTo>
                <a:lnTo>
                  <a:pt x="9041892" y="460248"/>
                </a:lnTo>
                <a:lnTo>
                  <a:pt x="90418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75988" y="1883664"/>
            <a:ext cx="76200" cy="4331335"/>
          </a:xfrm>
          <a:custGeom>
            <a:avLst/>
            <a:gdLst/>
            <a:ahLst/>
            <a:cxnLst/>
            <a:rect l="l" t="t" r="r" b="b"/>
            <a:pathLst>
              <a:path w="76200" h="4331335">
                <a:moveTo>
                  <a:pt x="44450" y="4261116"/>
                </a:moveTo>
                <a:lnTo>
                  <a:pt x="44450" y="4292866"/>
                </a:lnTo>
                <a:lnTo>
                  <a:pt x="0" y="4292866"/>
                </a:lnTo>
                <a:lnTo>
                  <a:pt x="38100" y="4330966"/>
                </a:lnTo>
                <a:lnTo>
                  <a:pt x="76200" y="4292866"/>
                </a:lnTo>
                <a:lnTo>
                  <a:pt x="31750" y="4292866"/>
                </a:lnTo>
                <a:lnTo>
                  <a:pt x="31750" y="4261116"/>
                </a:lnTo>
                <a:lnTo>
                  <a:pt x="44450" y="4261116"/>
                </a:lnTo>
                <a:close/>
              </a:path>
              <a:path w="76200" h="4331335">
                <a:moveTo>
                  <a:pt x="38100" y="4254766"/>
                </a:moveTo>
                <a:lnTo>
                  <a:pt x="31750" y="4261116"/>
                </a:lnTo>
                <a:lnTo>
                  <a:pt x="31750" y="4292866"/>
                </a:lnTo>
                <a:lnTo>
                  <a:pt x="44450" y="4292866"/>
                </a:lnTo>
                <a:lnTo>
                  <a:pt x="44450" y="4261116"/>
                </a:lnTo>
                <a:lnTo>
                  <a:pt x="38100" y="4254766"/>
                </a:lnTo>
                <a:close/>
              </a:path>
              <a:path w="76200" h="4331335">
                <a:moveTo>
                  <a:pt x="31750" y="69850"/>
                </a:moveTo>
                <a:lnTo>
                  <a:pt x="31750" y="4261116"/>
                </a:lnTo>
                <a:lnTo>
                  <a:pt x="38100" y="4254766"/>
                </a:lnTo>
                <a:lnTo>
                  <a:pt x="44450" y="4254766"/>
                </a:lnTo>
                <a:lnTo>
                  <a:pt x="44450" y="76200"/>
                </a:lnTo>
                <a:lnTo>
                  <a:pt x="38100" y="76200"/>
                </a:lnTo>
                <a:lnTo>
                  <a:pt x="31750" y="69850"/>
                </a:lnTo>
                <a:close/>
              </a:path>
              <a:path w="76200" h="4331335">
                <a:moveTo>
                  <a:pt x="44450" y="4254766"/>
                </a:moveTo>
                <a:lnTo>
                  <a:pt x="38100" y="4254766"/>
                </a:lnTo>
                <a:lnTo>
                  <a:pt x="44450" y="4261116"/>
                </a:lnTo>
                <a:lnTo>
                  <a:pt x="44450" y="4254766"/>
                </a:lnTo>
                <a:close/>
              </a:path>
              <a:path w="76200" h="4331335">
                <a:moveTo>
                  <a:pt x="44450" y="38100"/>
                </a:moveTo>
                <a:lnTo>
                  <a:pt x="31750" y="38100"/>
                </a:lnTo>
                <a:lnTo>
                  <a:pt x="31750" y="69850"/>
                </a:lnTo>
                <a:lnTo>
                  <a:pt x="38100" y="76200"/>
                </a:lnTo>
                <a:lnTo>
                  <a:pt x="44450" y="69850"/>
                </a:lnTo>
                <a:lnTo>
                  <a:pt x="44450" y="38100"/>
                </a:lnTo>
                <a:close/>
              </a:path>
              <a:path w="76200" h="4331335">
                <a:moveTo>
                  <a:pt x="44450" y="69850"/>
                </a:moveTo>
                <a:lnTo>
                  <a:pt x="38100" y="76200"/>
                </a:lnTo>
                <a:lnTo>
                  <a:pt x="44450" y="76200"/>
                </a:lnTo>
                <a:lnTo>
                  <a:pt x="44450" y="69850"/>
                </a:lnTo>
                <a:close/>
              </a:path>
              <a:path w="76200" h="4331335">
                <a:moveTo>
                  <a:pt x="38100" y="0"/>
                </a:moveTo>
                <a:lnTo>
                  <a:pt x="0" y="38100"/>
                </a:lnTo>
                <a:lnTo>
                  <a:pt x="31750" y="69850"/>
                </a:lnTo>
                <a:lnTo>
                  <a:pt x="31750" y="381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  <a:path w="76200" h="4331335">
                <a:moveTo>
                  <a:pt x="76200" y="38100"/>
                </a:moveTo>
                <a:lnTo>
                  <a:pt x="44450" y="38100"/>
                </a:lnTo>
                <a:lnTo>
                  <a:pt x="44450" y="69850"/>
                </a:lnTo>
                <a:lnTo>
                  <a:pt x="76200" y="381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945507" y="1182751"/>
            <a:ext cx="6664325" cy="4850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0142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高度重视战略策略问题</a:t>
            </a:r>
            <a:endParaRPr sz="2400">
              <a:latin typeface="微软雅黑"/>
              <a:cs typeface="微软雅黑"/>
            </a:endParaRPr>
          </a:p>
          <a:p>
            <a:pPr algn="just" marL="299085" marR="5080" indent="-287020">
              <a:lnSpc>
                <a:spcPct val="150100"/>
              </a:lnSpc>
              <a:spcBef>
                <a:spcPts val="2695"/>
              </a:spcBef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战略问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题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是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一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个政党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一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个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国家的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根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本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性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问题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r>
              <a:rPr dirty="0" sz="2000" spc="-10">
                <a:latin typeface="楷体"/>
                <a:cs typeface="楷体"/>
              </a:rPr>
              <a:t>战</a:t>
            </a:r>
            <a:r>
              <a:rPr dirty="0" sz="2000">
                <a:latin typeface="楷体"/>
                <a:cs typeface="楷体"/>
              </a:rPr>
              <a:t>略</a:t>
            </a:r>
            <a:r>
              <a:rPr dirty="0" sz="2000" spc="-10">
                <a:latin typeface="楷体"/>
                <a:cs typeface="楷体"/>
              </a:rPr>
              <a:t>上</a:t>
            </a:r>
            <a:r>
              <a:rPr dirty="0" sz="2000">
                <a:latin typeface="楷体"/>
                <a:cs typeface="楷体"/>
              </a:rPr>
              <a:t>判 断得准</a:t>
            </a:r>
            <a:r>
              <a:rPr dirty="0" sz="2000" spc="-15">
                <a:latin typeface="楷体"/>
                <a:cs typeface="楷体"/>
              </a:rPr>
              <a:t>确</a:t>
            </a:r>
            <a:r>
              <a:rPr dirty="0" sz="2000">
                <a:latin typeface="楷体"/>
                <a:cs typeface="楷体"/>
              </a:rPr>
              <a:t>，</a:t>
            </a:r>
            <a:r>
              <a:rPr dirty="0" sz="2000" spc="-15">
                <a:latin typeface="楷体"/>
                <a:cs typeface="楷体"/>
              </a:rPr>
              <a:t>战</a:t>
            </a:r>
            <a:r>
              <a:rPr dirty="0" sz="2000">
                <a:latin typeface="楷体"/>
                <a:cs typeface="楷体"/>
              </a:rPr>
              <a:t>略上谋</a:t>
            </a:r>
            <a:r>
              <a:rPr dirty="0" sz="2000" spc="-15">
                <a:latin typeface="楷体"/>
                <a:cs typeface="楷体"/>
              </a:rPr>
              <a:t>划</a:t>
            </a:r>
            <a:r>
              <a:rPr dirty="0" sz="2000">
                <a:latin typeface="楷体"/>
                <a:cs typeface="楷体"/>
              </a:rPr>
              <a:t>得</a:t>
            </a:r>
            <a:r>
              <a:rPr dirty="0" sz="2000" spc="-15">
                <a:latin typeface="楷体"/>
                <a:cs typeface="楷体"/>
              </a:rPr>
              <a:t>科</a:t>
            </a:r>
            <a:r>
              <a:rPr dirty="0" sz="2000">
                <a:latin typeface="楷体"/>
                <a:cs typeface="楷体"/>
              </a:rPr>
              <a:t>学，战</a:t>
            </a:r>
            <a:r>
              <a:rPr dirty="0" sz="2000" spc="-15">
                <a:latin typeface="楷体"/>
                <a:cs typeface="楷体"/>
              </a:rPr>
              <a:t>略</a:t>
            </a:r>
            <a:r>
              <a:rPr dirty="0" sz="2000">
                <a:latin typeface="楷体"/>
                <a:cs typeface="楷体"/>
              </a:rPr>
              <a:t>上</a:t>
            </a:r>
            <a:r>
              <a:rPr dirty="0" sz="2000" spc="-15">
                <a:latin typeface="楷体"/>
                <a:cs typeface="楷体"/>
              </a:rPr>
              <a:t>赢</a:t>
            </a:r>
            <a:r>
              <a:rPr dirty="0" sz="2000">
                <a:latin typeface="楷体"/>
                <a:cs typeface="楷体"/>
              </a:rPr>
              <a:t>得主动</a:t>
            </a:r>
            <a:r>
              <a:rPr dirty="0" sz="2000" spc="-15">
                <a:latin typeface="楷体"/>
                <a:cs typeface="楷体"/>
              </a:rPr>
              <a:t>，</a:t>
            </a:r>
            <a:r>
              <a:rPr dirty="0" sz="2000">
                <a:latin typeface="楷体"/>
                <a:cs typeface="楷体"/>
              </a:rPr>
              <a:t>党</a:t>
            </a:r>
            <a:r>
              <a:rPr dirty="0" sz="2000" spc="-15">
                <a:latin typeface="楷体"/>
                <a:cs typeface="楷体"/>
              </a:rPr>
              <a:t>和</a:t>
            </a:r>
            <a:r>
              <a:rPr dirty="0" sz="2000">
                <a:latin typeface="楷体"/>
                <a:cs typeface="楷体"/>
              </a:rPr>
              <a:t>人 民事业</a:t>
            </a:r>
            <a:r>
              <a:rPr dirty="0" sz="2000" spc="-15">
                <a:latin typeface="楷体"/>
                <a:cs typeface="楷体"/>
              </a:rPr>
              <a:t>就</a:t>
            </a:r>
            <a:r>
              <a:rPr dirty="0" sz="2000">
                <a:latin typeface="楷体"/>
                <a:cs typeface="楷体"/>
              </a:rPr>
              <a:t>大</a:t>
            </a:r>
            <a:r>
              <a:rPr dirty="0" sz="2000" spc="-15">
                <a:latin typeface="楷体"/>
                <a:cs typeface="楷体"/>
              </a:rPr>
              <a:t>有</a:t>
            </a:r>
            <a:r>
              <a:rPr dirty="0" sz="2000">
                <a:latin typeface="楷体"/>
                <a:cs typeface="楷体"/>
              </a:rPr>
              <a:t>希望。</a:t>
            </a:r>
            <a:endParaRPr sz="2000">
              <a:latin typeface="楷体"/>
              <a:cs typeface="楷体"/>
            </a:endParaRPr>
          </a:p>
          <a:p>
            <a:pPr algn="just" marL="299085" marR="6350" indent="-287020">
              <a:lnSpc>
                <a:spcPct val="150000"/>
              </a:lnSpc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坚强的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领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导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来源于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正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确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领导；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正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确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领导，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来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源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于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正 确的决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策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299085" marR="5715" indent="-287020">
              <a:lnSpc>
                <a:spcPct val="150000"/>
              </a:lnSpc>
              <a:spcBef>
                <a:spcPts val="5"/>
              </a:spcBef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楷体"/>
                <a:cs typeface="楷体"/>
              </a:rPr>
              <a:t>战略是</a:t>
            </a:r>
            <a:r>
              <a:rPr dirty="0" sz="2000" spc="-15">
                <a:latin typeface="楷体"/>
                <a:cs typeface="楷体"/>
              </a:rPr>
              <a:t>从</a:t>
            </a:r>
            <a:r>
              <a:rPr dirty="0" sz="2000">
                <a:latin typeface="楷体"/>
                <a:cs typeface="楷体"/>
              </a:rPr>
              <a:t>全</a:t>
            </a:r>
            <a:r>
              <a:rPr dirty="0" sz="2000" spc="-15">
                <a:latin typeface="楷体"/>
                <a:cs typeface="楷体"/>
              </a:rPr>
              <a:t>局</a:t>
            </a:r>
            <a:r>
              <a:rPr dirty="0" sz="2000">
                <a:latin typeface="楷体"/>
                <a:cs typeface="楷体"/>
              </a:rPr>
              <a:t>、长远</a:t>
            </a:r>
            <a:r>
              <a:rPr dirty="0" sz="2000" spc="-15">
                <a:latin typeface="楷体"/>
                <a:cs typeface="楷体"/>
              </a:rPr>
              <a:t>、</a:t>
            </a:r>
            <a:r>
              <a:rPr dirty="0" sz="2000">
                <a:latin typeface="楷体"/>
                <a:cs typeface="楷体"/>
              </a:rPr>
              <a:t>大</a:t>
            </a:r>
            <a:r>
              <a:rPr dirty="0" sz="2000" spc="-15">
                <a:latin typeface="楷体"/>
                <a:cs typeface="楷体"/>
              </a:rPr>
              <a:t>势</a:t>
            </a:r>
            <a:r>
              <a:rPr dirty="0" sz="2000">
                <a:latin typeface="楷体"/>
                <a:cs typeface="楷体"/>
              </a:rPr>
              <a:t>上作出</a:t>
            </a:r>
            <a:r>
              <a:rPr dirty="0" sz="2000" spc="-15">
                <a:latin typeface="楷体"/>
                <a:cs typeface="楷体"/>
              </a:rPr>
              <a:t>判</a:t>
            </a:r>
            <a:r>
              <a:rPr dirty="0" sz="2000">
                <a:latin typeface="楷体"/>
                <a:cs typeface="楷体"/>
              </a:rPr>
              <a:t>断</a:t>
            </a:r>
            <a:r>
              <a:rPr dirty="0" sz="2000" spc="-15">
                <a:latin typeface="楷体"/>
                <a:cs typeface="楷体"/>
              </a:rPr>
              <a:t>和</a:t>
            </a:r>
            <a:r>
              <a:rPr dirty="0" sz="2000">
                <a:latin typeface="楷体"/>
                <a:cs typeface="楷体"/>
              </a:rPr>
              <a:t>决策，</a:t>
            </a:r>
            <a:r>
              <a:rPr dirty="0" sz="2000" spc="-15">
                <a:latin typeface="楷体"/>
                <a:cs typeface="楷体"/>
              </a:rPr>
              <a:t>正</a:t>
            </a:r>
            <a:r>
              <a:rPr dirty="0" sz="2000">
                <a:latin typeface="楷体"/>
                <a:cs typeface="楷体"/>
              </a:rPr>
              <a:t>确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战 略需要</a:t>
            </a:r>
            <a:r>
              <a:rPr dirty="0" sz="2000" spc="-15">
                <a:latin typeface="楷体"/>
                <a:cs typeface="楷体"/>
              </a:rPr>
              <a:t>正</a:t>
            </a:r>
            <a:r>
              <a:rPr dirty="0" sz="2000">
                <a:latin typeface="楷体"/>
                <a:cs typeface="楷体"/>
              </a:rPr>
              <a:t>确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策略来</a:t>
            </a:r>
            <a:r>
              <a:rPr dirty="0" sz="2000" spc="-15">
                <a:latin typeface="楷体"/>
                <a:cs typeface="楷体"/>
              </a:rPr>
              <a:t>落</a:t>
            </a:r>
            <a:r>
              <a:rPr dirty="0" sz="2000">
                <a:latin typeface="楷体"/>
                <a:cs typeface="楷体"/>
              </a:rPr>
              <a:t>实</a:t>
            </a:r>
            <a:r>
              <a:rPr dirty="0" sz="2000" spc="-15">
                <a:latin typeface="楷体"/>
                <a:cs typeface="楷体"/>
              </a:rPr>
              <a:t>，</a:t>
            </a:r>
            <a:r>
              <a:rPr dirty="0" sz="2000">
                <a:latin typeface="楷体"/>
                <a:cs typeface="楷体"/>
              </a:rPr>
              <a:t>策略是</a:t>
            </a:r>
            <a:r>
              <a:rPr dirty="0" sz="2000" spc="-15">
                <a:latin typeface="楷体"/>
                <a:cs typeface="楷体"/>
              </a:rPr>
              <a:t>在</a:t>
            </a:r>
            <a:r>
              <a:rPr dirty="0" sz="2000">
                <a:latin typeface="楷体"/>
                <a:cs typeface="楷体"/>
              </a:rPr>
              <a:t>战</a:t>
            </a:r>
            <a:r>
              <a:rPr dirty="0" sz="2000" spc="-15">
                <a:latin typeface="楷体"/>
                <a:cs typeface="楷体"/>
              </a:rPr>
              <a:t>略</a:t>
            </a:r>
            <a:r>
              <a:rPr dirty="0" sz="2000">
                <a:latin typeface="楷体"/>
                <a:cs typeface="楷体"/>
              </a:rPr>
              <a:t>指导下</a:t>
            </a:r>
            <a:r>
              <a:rPr dirty="0" sz="2000" spc="-15">
                <a:latin typeface="楷体"/>
                <a:cs typeface="楷体"/>
              </a:rPr>
              <a:t>为</a:t>
            </a:r>
            <a:r>
              <a:rPr dirty="0" sz="2000">
                <a:latin typeface="楷体"/>
                <a:cs typeface="楷体"/>
              </a:rPr>
              <a:t>战</a:t>
            </a:r>
            <a:r>
              <a:rPr dirty="0" sz="2000" spc="-15">
                <a:latin typeface="楷体"/>
                <a:cs typeface="楷体"/>
              </a:rPr>
              <a:t>略</a:t>
            </a:r>
            <a:r>
              <a:rPr dirty="0" sz="2000">
                <a:latin typeface="楷体"/>
                <a:cs typeface="楷体"/>
              </a:rPr>
              <a:t>服 </a:t>
            </a:r>
            <a:r>
              <a:rPr dirty="0" sz="2000">
                <a:latin typeface="楷体"/>
                <a:cs typeface="楷体"/>
              </a:rPr>
              <a:t>务的。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战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略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和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策略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是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辩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统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一的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关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系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要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把战</a:t>
            </a:r>
            <a:r>
              <a:rPr dirty="0" sz="2000" spc="-5">
                <a:solidFill>
                  <a:srgbClr val="C00000"/>
                </a:solidFill>
                <a:latin typeface="楷体"/>
                <a:cs typeface="楷体"/>
              </a:rPr>
              <a:t>略</a:t>
            </a:r>
            <a:r>
              <a:rPr dirty="0" sz="2000" spc="-10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 spc="5">
                <a:solidFill>
                  <a:srgbClr val="C00000"/>
                </a:solidFill>
                <a:latin typeface="楷体"/>
                <a:cs typeface="楷体"/>
              </a:rPr>
              <a:t>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定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性 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和策略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灵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活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性结合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起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来。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2043" y="1936978"/>
            <a:ext cx="3906011" cy="6949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97002" y="1981961"/>
            <a:ext cx="3766185" cy="554990"/>
          </a:xfrm>
          <a:custGeom>
            <a:avLst/>
            <a:gdLst/>
            <a:ahLst/>
            <a:cxnLst/>
            <a:rect l="l" t="t" r="r" b="b"/>
            <a:pathLst>
              <a:path w="3766185" h="554989">
                <a:moveTo>
                  <a:pt x="0" y="554736"/>
                </a:moveTo>
                <a:lnTo>
                  <a:pt x="3765804" y="554736"/>
                </a:lnTo>
                <a:lnTo>
                  <a:pt x="3765804" y="0"/>
                </a:lnTo>
                <a:lnTo>
                  <a:pt x="0" y="0"/>
                </a:lnTo>
                <a:lnTo>
                  <a:pt x="0" y="554736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2192000" h="685800">
                <a:moveTo>
                  <a:pt x="12192000" y="0"/>
                </a:moveTo>
                <a:lnTo>
                  <a:pt x="295262" y="0"/>
                </a:lnTo>
                <a:lnTo>
                  <a:pt x="0" y="685800"/>
                </a:lnTo>
                <a:lnTo>
                  <a:pt x="11896725" y="685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515" y="73152"/>
            <a:ext cx="539496" cy="539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4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3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3923" y="1921764"/>
            <a:ext cx="4007104" cy="43997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613006" y="657951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888888"/>
                </a:solidFill>
                <a:latin typeface="Arial"/>
                <a:cs typeface="Arial"/>
              </a:rPr>
              <a:t>17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53769" y="72008"/>
            <a:ext cx="1653539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FFFFFF"/>
                </a:solidFill>
              </a:rPr>
              <a:t>媒体评论</a:t>
            </a:r>
            <a:endParaRPr sz="3200"/>
          </a:p>
        </p:txBody>
      </p:sp>
      <p:sp>
        <p:nvSpPr>
          <p:cNvPr id="11" name="object 11"/>
          <p:cNvSpPr txBox="1"/>
          <p:nvPr/>
        </p:nvSpPr>
        <p:spPr>
          <a:xfrm>
            <a:off x="5344414" y="1198118"/>
            <a:ext cx="3962400" cy="40322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r>
              <a:rPr dirty="0" sz="2400" spc="-5" b="1" i="1">
                <a:solidFill>
                  <a:srgbClr val="FFFFFF"/>
                </a:solidFill>
                <a:latin typeface="微软雅黑"/>
                <a:cs typeface="微软雅黑"/>
              </a:rPr>
              <a:t>持续推进更高水平的对外开放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4407" y="1251534"/>
            <a:ext cx="1531620" cy="363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9945" y="1081277"/>
            <a:ext cx="2814955" cy="620395"/>
          </a:xfrm>
          <a:custGeom>
            <a:avLst/>
            <a:gdLst/>
            <a:ahLst/>
            <a:cxnLst/>
            <a:rect l="l" t="t" r="r" b="b"/>
            <a:pathLst>
              <a:path w="2814955" h="620394">
                <a:moveTo>
                  <a:pt x="0" y="620268"/>
                </a:moveTo>
                <a:lnTo>
                  <a:pt x="2814828" y="620268"/>
                </a:lnTo>
                <a:lnTo>
                  <a:pt x="2814828" y="0"/>
                </a:lnTo>
                <a:lnTo>
                  <a:pt x="0" y="0"/>
                </a:lnTo>
                <a:lnTo>
                  <a:pt x="0" y="620268"/>
                </a:lnTo>
                <a:close/>
              </a:path>
            </a:pathLst>
          </a:custGeom>
          <a:ln w="19812">
            <a:solidFill>
              <a:srgbClr val="CC363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1124711"/>
            <a:ext cx="298704" cy="53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90672" y="1120152"/>
            <a:ext cx="9101328" cy="5730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62828" y="1074419"/>
            <a:ext cx="3611879" cy="754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50107" y="1159763"/>
            <a:ext cx="9042400" cy="460375"/>
          </a:xfrm>
          <a:custGeom>
            <a:avLst/>
            <a:gdLst/>
            <a:ahLst/>
            <a:cxnLst/>
            <a:rect l="l" t="t" r="r" b="b"/>
            <a:pathLst>
              <a:path w="9042400" h="460375">
                <a:moveTo>
                  <a:pt x="9041892" y="0"/>
                </a:moveTo>
                <a:lnTo>
                  <a:pt x="0" y="0"/>
                </a:lnTo>
                <a:lnTo>
                  <a:pt x="0" y="460248"/>
                </a:lnTo>
                <a:lnTo>
                  <a:pt x="9041892" y="460248"/>
                </a:lnTo>
                <a:lnTo>
                  <a:pt x="90418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75988" y="1883664"/>
            <a:ext cx="76200" cy="4331335"/>
          </a:xfrm>
          <a:custGeom>
            <a:avLst/>
            <a:gdLst/>
            <a:ahLst/>
            <a:cxnLst/>
            <a:rect l="l" t="t" r="r" b="b"/>
            <a:pathLst>
              <a:path w="76200" h="4331335">
                <a:moveTo>
                  <a:pt x="44450" y="4261116"/>
                </a:moveTo>
                <a:lnTo>
                  <a:pt x="44450" y="4292866"/>
                </a:lnTo>
                <a:lnTo>
                  <a:pt x="0" y="4292866"/>
                </a:lnTo>
                <a:lnTo>
                  <a:pt x="38100" y="4330966"/>
                </a:lnTo>
                <a:lnTo>
                  <a:pt x="76200" y="4292866"/>
                </a:lnTo>
                <a:lnTo>
                  <a:pt x="31750" y="4292866"/>
                </a:lnTo>
                <a:lnTo>
                  <a:pt x="31750" y="4261116"/>
                </a:lnTo>
                <a:lnTo>
                  <a:pt x="44450" y="4261116"/>
                </a:lnTo>
                <a:close/>
              </a:path>
              <a:path w="76200" h="4331335">
                <a:moveTo>
                  <a:pt x="38100" y="4254766"/>
                </a:moveTo>
                <a:lnTo>
                  <a:pt x="31750" y="4261116"/>
                </a:lnTo>
                <a:lnTo>
                  <a:pt x="31750" y="4292866"/>
                </a:lnTo>
                <a:lnTo>
                  <a:pt x="44450" y="4292866"/>
                </a:lnTo>
                <a:lnTo>
                  <a:pt x="44450" y="4261116"/>
                </a:lnTo>
                <a:lnTo>
                  <a:pt x="38100" y="4254766"/>
                </a:lnTo>
                <a:close/>
              </a:path>
              <a:path w="76200" h="4331335">
                <a:moveTo>
                  <a:pt x="31750" y="69850"/>
                </a:moveTo>
                <a:lnTo>
                  <a:pt x="31750" y="4261116"/>
                </a:lnTo>
                <a:lnTo>
                  <a:pt x="38100" y="4254766"/>
                </a:lnTo>
                <a:lnTo>
                  <a:pt x="44450" y="4254766"/>
                </a:lnTo>
                <a:lnTo>
                  <a:pt x="44450" y="76200"/>
                </a:lnTo>
                <a:lnTo>
                  <a:pt x="38100" y="76200"/>
                </a:lnTo>
                <a:lnTo>
                  <a:pt x="31750" y="69850"/>
                </a:lnTo>
                <a:close/>
              </a:path>
              <a:path w="76200" h="4331335">
                <a:moveTo>
                  <a:pt x="44450" y="4254766"/>
                </a:moveTo>
                <a:lnTo>
                  <a:pt x="38100" y="4254766"/>
                </a:lnTo>
                <a:lnTo>
                  <a:pt x="44450" y="4261116"/>
                </a:lnTo>
                <a:lnTo>
                  <a:pt x="44450" y="4254766"/>
                </a:lnTo>
                <a:close/>
              </a:path>
              <a:path w="76200" h="4331335">
                <a:moveTo>
                  <a:pt x="44450" y="38100"/>
                </a:moveTo>
                <a:lnTo>
                  <a:pt x="31750" y="38100"/>
                </a:lnTo>
                <a:lnTo>
                  <a:pt x="31750" y="69850"/>
                </a:lnTo>
                <a:lnTo>
                  <a:pt x="38100" y="76200"/>
                </a:lnTo>
                <a:lnTo>
                  <a:pt x="44450" y="69850"/>
                </a:lnTo>
                <a:lnTo>
                  <a:pt x="44450" y="38100"/>
                </a:lnTo>
                <a:close/>
              </a:path>
              <a:path w="76200" h="4331335">
                <a:moveTo>
                  <a:pt x="44450" y="69850"/>
                </a:moveTo>
                <a:lnTo>
                  <a:pt x="38100" y="76200"/>
                </a:lnTo>
                <a:lnTo>
                  <a:pt x="44450" y="76200"/>
                </a:lnTo>
                <a:lnTo>
                  <a:pt x="44450" y="69850"/>
                </a:lnTo>
                <a:close/>
              </a:path>
              <a:path w="76200" h="4331335">
                <a:moveTo>
                  <a:pt x="38100" y="0"/>
                </a:moveTo>
                <a:lnTo>
                  <a:pt x="0" y="38100"/>
                </a:lnTo>
                <a:lnTo>
                  <a:pt x="31750" y="69850"/>
                </a:lnTo>
                <a:lnTo>
                  <a:pt x="31750" y="381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  <a:path w="76200" h="4331335">
                <a:moveTo>
                  <a:pt x="76200" y="38100"/>
                </a:moveTo>
                <a:lnTo>
                  <a:pt x="44450" y="38100"/>
                </a:lnTo>
                <a:lnTo>
                  <a:pt x="44450" y="69850"/>
                </a:lnTo>
                <a:lnTo>
                  <a:pt x="76200" y="381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711700" y="1182751"/>
            <a:ext cx="7171690" cy="4885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446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不变的本</a:t>
            </a:r>
            <a:r>
              <a:rPr dirty="0" sz="2400" spc="660" b="1" i="1">
                <a:solidFill>
                  <a:srgbClr val="FFFFFF"/>
                </a:solidFill>
                <a:latin typeface="微软雅黑"/>
                <a:cs typeface="微软雅黑"/>
              </a:rPr>
              <a:t>色</a:t>
            </a: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力量的源泉</a:t>
            </a:r>
            <a:endParaRPr sz="24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微软雅黑"/>
              <a:cs typeface="微软雅黑"/>
            </a:endParaRPr>
          </a:p>
          <a:p>
            <a:pPr algn="just" marL="299085" marR="5080" indent="-287020">
              <a:lnSpc>
                <a:spcPct val="150000"/>
              </a:lnSpc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楷体"/>
                <a:cs typeface="楷体"/>
              </a:rPr>
              <a:t>马克思</a:t>
            </a:r>
            <a:r>
              <a:rPr dirty="0" sz="2000" spc="-15">
                <a:latin typeface="楷体"/>
                <a:cs typeface="楷体"/>
              </a:rPr>
              <a:t>主</a:t>
            </a:r>
            <a:r>
              <a:rPr dirty="0" sz="2000">
                <a:latin typeface="楷体"/>
                <a:cs typeface="楷体"/>
              </a:rPr>
              <a:t>义</a:t>
            </a:r>
            <a:r>
              <a:rPr dirty="0" sz="2000" spc="-15">
                <a:latin typeface="楷体"/>
                <a:cs typeface="楷体"/>
              </a:rPr>
              <a:t>最</a:t>
            </a:r>
            <a:r>
              <a:rPr dirty="0" sz="2000">
                <a:latin typeface="楷体"/>
                <a:cs typeface="楷体"/>
              </a:rPr>
              <a:t>终目标</a:t>
            </a:r>
            <a:r>
              <a:rPr dirty="0" sz="2000" spc="-15">
                <a:latin typeface="楷体"/>
                <a:cs typeface="楷体"/>
              </a:rPr>
              <a:t>是</a:t>
            </a:r>
            <a:r>
              <a:rPr dirty="0" sz="2000">
                <a:latin typeface="楷体"/>
                <a:cs typeface="楷体"/>
              </a:rPr>
              <a:t>无</a:t>
            </a:r>
            <a:r>
              <a:rPr dirty="0" sz="2000" spc="-15">
                <a:latin typeface="楷体"/>
                <a:cs typeface="楷体"/>
              </a:rPr>
              <a:t>产</a:t>
            </a:r>
            <a:r>
              <a:rPr dirty="0" sz="2000">
                <a:latin typeface="楷体"/>
                <a:cs typeface="楷体"/>
              </a:rPr>
              <a:t>阶级和</a:t>
            </a:r>
            <a:r>
              <a:rPr dirty="0" sz="2000" spc="-15">
                <a:latin typeface="楷体"/>
                <a:cs typeface="楷体"/>
              </a:rPr>
              <a:t>全</a:t>
            </a:r>
            <a:r>
              <a:rPr dirty="0" sz="2000">
                <a:latin typeface="楷体"/>
                <a:cs typeface="楷体"/>
              </a:rPr>
              <a:t>人</a:t>
            </a:r>
            <a:r>
              <a:rPr dirty="0" sz="2000" spc="-15">
                <a:latin typeface="楷体"/>
                <a:cs typeface="楷体"/>
              </a:rPr>
              <a:t>类</a:t>
            </a:r>
            <a:r>
              <a:rPr dirty="0" sz="2000">
                <a:latin typeface="楷体"/>
                <a:cs typeface="楷体"/>
              </a:rPr>
              <a:t>的解放</a:t>
            </a:r>
            <a:r>
              <a:rPr dirty="0" sz="2000" spc="-15">
                <a:latin typeface="楷体"/>
                <a:cs typeface="楷体"/>
              </a:rPr>
              <a:t>，</a:t>
            </a:r>
            <a:r>
              <a:rPr dirty="0" sz="2000">
                <a:latin typeface="楷体"/>
                <a:cs typeface="楷体"/>
              </a:rPr>
              <a:t>要</a:t>
            </a:r>
            <a:r>
              <a:rPr dirty="0" sz="2000" spc="-15">
                <a:latin typeface="楷体"/>
                <a:cs typeface="楷体"/>
              </a:rPr>
              <a:t>实</a:t>
            </a:r>
            <a:r>
              <a:rPr dirty="0" sz="2000">
                <a:latin typeface="楷体"/>
                <a:cs typeface="楷体"/>
              </a:rPr>
              <a:t>现这一 崇高目</a:t>
            </a:r>
            <a:r>
              <a:rPr dirty="0" sz="2000" spc="-15">
                <a:latin typeface="楷体"/>
                <a:cs typeface="楷体"/>
              </a:rPr>
              <a:t>标</a:t>
            </a:r>
            <a:r>
              <a:rPr dirty="0" sz="2000">
                <a:latin typeface="楷体"/>
                <a:cs typeface="楷体"/>
              </a:rPr>
              <a:t>，</a:t>
            </a:r>
            <a:r>
              <a:rPr dirty="0" sz="2000" spc="-15">
                <a:latin typeface="楷体"/>
                <a:cs typeface="楷体"/>
              </a:rPr>
              <a:t>无</a:t>
            </a:r>
            <a:r>
              <a:rPr dirty="0" sz="2000">
                <a:latin typeface="楷体"/>
                <a:cs typeface="楷体"/>
              </a:rPr>
              <a:t>产阶级</a:t>
            </a:r>
            <a:r>
              <a:rPr dirty="0" sz="2000" spc="-15">
                <a:latin typeface="楷体"/>
                <a:cs typeface="楷体"/>
              </a:rPr>
              <a:t>必</a:t>
            </a:r>
            <a:r>
              <a:rPr dirty="0" sz="2000">
                <a:latin typeface="楷体"/>
                <a:cs typeface="楷体"/>
              </a:rPr>
              <a:t>须</a:t>
            </a:r>
            <a:r>
              <a:rPr dirty="0" sz="2000" spc="-15">
                <a:latin typeface="楷体"/>
                <a:cs typeface="楷体"/>
              </a:rPr>
              <a:t>建</a:t>
            </a:r>
            <a:r>
              <a:rPr dirty="0" sz="2000">
                <a:latin typeface="楷体"/>
                <a:cs typeface="楷体"/>
              </a:rPr>
              <a:t>立自己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政</a:t>
            </a:r>
            <a:r>
              <a:rPr dirty="0" sz="2000" spc="-15">
                <a:latin typeface="楷体"/>
                <a:cs typeface="楷体"/>
              </a:rPr>
              <a:t>党</a:t>
            </a:r>
            <a:r>
              <a:rPr dirty="0" sz="2000">
                <a:latin typeface="楷体"/>
                <a:cs typeface="楷体"/>
              </a:rPr>
              <a:t>，为实</a:t>
            </a:r>
            <a:r>
              <a:rPr dirty="0" sz="2000" spc="-15">
                <a:latin typeface="楷体"/>
                <a:cs typeface="楷体"/>
              </a:rPr>
              <a:t>现</a:t>
            </a:r>
            <a:r>
              <a:rPr dirty="0" sz="2000">
                <a:latin typeface="楷体"/>
                <a:cs typeface="楷体"/>
              </a:rPr>
              <a:t>共</a:t>
            </a:r>
            <a:r>
              <a:rPr dirty="0" sz="2000" spc="-15">
                <a:latin typeface="楷体"/>
                <a:cs typeface="楷体"/>
              </a:rPr>
              <a:t>产</a:t>
            </a:r>
            <a:r>
              <a:rPr dirty="0" sz="2000">
                <a:latin typeface="楷体"/>
                <a:cs typeface="楷体"/>
              </a:rPr>
              <a:t>主义而 奋斗。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中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国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共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产党是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马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克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主义武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装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起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来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的革命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政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它始终 保持马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克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主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义政党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本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色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299085" marR="5080" indent="-287020">
              <a:lnSpc>
                <a:spcPct val="150000"/>
              </a:lnSpc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楷体"/>
                <a:cs typeface="楷体"/>
              </a:rPr>
              <a:t>总结历</a:t>
            </a:r>
            <a:r>
              <a:rPr dirty="0" sz="2000" spc="-15">
                <a:latin typeface="楷体"/>
                <a:cs typeface="楷体"/>
              </a:rPr>
              <a:t>史</a:t>
            </a:r>
            <a:r>
              <a:rPr dirty="0" sz="2000">
                <a:latin typeface="楷体"/>
                <a:cs typeface="楷体"/>
              </a:rPr>
              <a:t>经</a:t>
            </a:r>
            <a:r>
              <a:rPr dirty="0" sz="2000" spc="-15">
                <a:latin typeface="楷体"/>
                <a:cs typeface="楷体"/>
              </a:rPr>
              <a:t>验</a:t>
            </a:r>
            <a:r>
              <a:rPr dirty="0" sz="2000">
                <a:latin typeface="楷体"/>
                <a:cs typeface="楷体"/>
              </a:rPr>
              <a:t>，我们</a:t>
            </a:r>
            <a:r>
              <a:rPr dirty="0" sz="2000" spc="-15">
                <a:latin typeface="楷体"/>
                <a:cs typeface="楷体"/>
              </a:rPr>
              <a:t>过</a:t>
            </a:r>
            <a:r>
              <a:rPr dirty="0" sz="2000">
                <a:latin typeface="楷体"/>
                <a:cs typeface="楷体"/>
              </a:rPr>
              <a:t>去</a:t>
            </a:r>
            <a:r>
              <a:rPr dirty="0" sz="2000" spc="-15">
                <a:latin typeface="楷体"/>
                <a:cs typeface="楷体"/>
              </a:rPr>
              <a:t>之</a:t>
            </a:r>
            <a:r>
              <a:rPr dirty="0" sz="2000">
                <a:latin typeface="楷体"/>
                <a:cs typeface="楷体"/>
              </a:rPr>
              <a:t>所以能</a:t>
            </a:r>
            <a:r>
              <a:rPr dirty="0" sz="2000" spc="-15">
                <a:latin typeface="楷体"/>
                <a:cs typeface="楷体"/>
              </a:rPr>
              <a:t>够</a:t>
            </a:r>
            <a:r>
              <a:rPr dirty="0" sz="2000">
                <a:latin typeface="楷体"/>
                <a:cs typeface="楷体"/>
              </a:rPr>
              <a:t>成</a:t>
            </a:r>
            <a:r>
              <a:rPr dirty="0" sz="2000" spc="-15">
                <a:latin typeface="楷体"/>
                <a:cs typeface="楷体"/>
              </a:rPr>
              <a:t>功</a:t>
            </a:r>
            <a:r>
              <a:rPr dirty="0" sz="2000">
                <a:latin typeface="楷体"/>
                <a:cs typeface="楷体"/>
              </a:rPr>
              <a:t>，一个</a:t>
            </a:r>
            <a:r>
              <a:rPr dirty="0" sz="2000" spc="-15">
                <a:latin typeface="楷体"/>
                <a:cs typeface="楷体"/>
              </a:rPr>
              <a:t>根</a:t>
            </a:r>
            <a:r>
              <a:rPr dirty="0" sz="2000">
                <a:latin typeface="楷体"/>
                <a:cs typeface="楷体"/>
              </a:rPr>
              <a:t>本</a:t>
            </a:r>
            <a:r>
              <a:rPr dirty="0" sz="2000" spc="-15">
                <a:latin typeface="楷体"/>
                <a:cs typeface="楷体"/>
              </a:rPr>
              <a:t>原</a:t>
            </a:r>
            <a:r>
              <a:rPr dirty="0" sz="2000">
                <a:latin typeface="楷体"/>
                <a:cs typeface="楷体"/>
              </a:rPr>
              <a:t>因在于 我们党</a:t>
            </a:r>
            <a:r>
              <a:rPr dirty="0" sz="2000" spc="-15">
                <a:latin typeface="楷体"/>
                <a:cs typeface="楷体"/>
              </a:rPr>
              <a:t>始</a:t>
            </a:r>
            <a:r>
              <a:rPr dirty="0" sz="2000">
                <a:latin typeface="楷体"/>
                <a:cs typeface="楷体"/>
              </a:rPr>
              <a:t>终</a:t>
            </a:r>
            <a:r>
              <a:rPr dirty="0" sz="2000" spc="-15">
                <a:latin typeface="楷体"/>
                <a:cs typeface="楷体"/>
              </a:rPr>
              <a:t>维</a:t>
            </a:r>
            <a:r>
              <a:rPr dirty="0" sz="2000">
                <a:latin typeface="楷体"/>
                <a:cs typeface="楷体"/>
              </a:rPr>
              <a:t>护和发</a:t>
            </a:r>
            <a:r>
              <a:rPr dirty="0" sz="2000" spc="-15">
                <a:latin typeface="楷体"/>
                <a:cs typeface="楷体"/>
              </a:rPr>
              <a:t>展</a:t>
            </a:r>
            <a:r>
              <a:rPr dirty="0" sz="2000">
                <a:latin typeface="楷体"/>
                <a:cs typeface="楷体"/>
              </a:rPr>
              <a:t>人</a:t>
            </a:r>
            <a:r>
              <a:rPr dirty="0" sz="2000" spc="-15">
                <a:latin typeface="楷体"/>
                <a:cs typeface="楷体"/>
              </a:rPr>
              <a:t>民</a:t>
            </a:r>
            <a:r>
              <a:rPr dirty="0" sz="2000">
                <a:latin typeface="楷体"/>
                <a:cs typeface="楷体"/>
              </a:rPr>
              <a:t>利益，</a:t>
            </a:r>
            <a:r>
              <a:rPr dirty="0" sz="2000" spc="-15">
                <a:latin typeface="楷体"/>
                <a:cs typeface="楷体"/>
              </a:rPr>
              <a:t>和</a:t>
            </a:r>
            <a:r>
              <a:rPr dirty="0" sz="2000">
                <a:latin typeface="楷体"/>
                <a:cs typeface="楷体"/>
              </a:rPr>
              <a:t>人</a:t>
            </a:r>
            <a:r>
              <a:rPr dirty="0" sz="2000" spc="-15">
                <a:latin typeface="楷体"/>
                <a:cs typeface="楷体"/>
              </a:rPr>
              <a:t>民</a:t>
            </a:r>
            <a:r>
              <a:rPr dirty="0" sz="2000">
                <a:latin typeface="楷体"/>
                <a:cs typeface="楷体"/>
              </a:rPr>
              <a:t>站在一</a:t>
            </a:r>
            <a:r>
              <a:rPr dirty="0" sz="2000" spc="-15">
                <a:latin typeface="楷体"/>
                <a:cs typeface="楷体"/>
              </a:rPr>
              <a:t>起</a:t>
            </a:r>
            <a:r>
              <a:rPr dirty="0" sz="2000">
                <a:latin typeface="楷体"/>
                <a:cs typeface="楷体"/>
              </a:rPr>
              <a:t>，</a:t>
            </a:r>
            <a:r>
              <a:rPr dirty="0" sz="2000" spc="-15">
                <a:latin typeface="楷体"/>
                <a:cs typeface="楷体"/>
              </a:rPr>
              <a:t>保</a:t>
            </a:r>
            <a:r>
              <a:rPr dirty="0" sz="2000">
                <a:latin typeface="楷体"/>
                <a:cs typeface="楷体"/>
              </a:rPr>
              <a:t>持马克 思主义</a:t>
            </a:r>
            <a:r>
              <a:rPr dirty="0" sz="2000" spc="-15">
                <a:latin typeface="楷体"/>
                <a:cs typeface="楷体"/>
              </a:rPr>
              <a:t>政</a:t>
            </a:r>
            <a:r>
              <a:rPr dirty="0" sz="2000">
                <a:latin typeface="楷体"/>
                <a:cs typeface="楷体"/>
              </a:rPr>
              <a:t>党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本色。</a:t>
            </a:r>
            <a:endParaRPr sz="2000">
              <a:latin typeface="楷体"/>
              <a:cs typeface="楷体"/>
            </a:endParaRPr>
          </a:p>
          <a:p>
            <a:pPr algn="just" marL="299085" marR="5080" indent="-287020">
              <a:lnSpc>
                <a:spcPct val="150000"/>
              </a:lnSpc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中国共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产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能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始终保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持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马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克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思主义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政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党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本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色，一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个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重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要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原因在 于党敢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于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直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面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自身存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在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问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题，勇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于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自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我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革命。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2229637"/>
            <a:ext cx="2659380" cy="5562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434" y="2274570"/>
            <a:ext cx="2520950" cy="416559"/>
          </a:xfrm>
          <a:custGeom>
            <a:avLst/>
            <a:gdLst/>
            <a:ahLst/>
            <a:cxnLst/>
            <a:rect l="l" t="t" r="r" b="b"/>
            <a:pathLst>
              <a:path w="2520950" h="416560">
                <a:moveTo>
                  <a:pt x="0" y="416051"/>
                </a:moveTo>
                <a:lnTo>
                  <a:pt x="2520696" y="416051"/>
                </a:lnTo>
                <a:lnTo>
                  <a:pt x="2520696" y="0"/>
                </a:lnTo>
                <a:lnTo>
                  <a:pt x="0" y="0"/>
                </a:lnTo>
                <a:lnTo>
                  <a:pt x="0" y="416051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685800"/>
          </a:xfrm>
          <a:custGeom>
            <a:avLst/>
            <a:gdLst/>
            <a:ahLst/>
            <a:cxnLst/>
            <a:rect l="l" t="t" r="r" b="b"/>
            <a:pathLst>
              <a:path w="12192000" h="685800">
                <a:moveTo>
                  <a:pt x="12192000" y="0"/>
                </a:moveTo>
                <a:lnTo>
                  <a:pt x="295262" y="0"/>
                </a:lnTo>
                <a:lnTo>
                  <a:pt x="0" y="685800"/>
                </a:lnTo>
                <a:lnTo>
                  <a:pt x="11896725" y="6858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515" y="73152"/>
            <a:ext cx="539496" cy="5394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428476" y="120395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4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016995" y="323088"/>
            <a:ext cx="474345" cy="242570"/>
          </a:xfrm>
          <a:custGeom>
            <a:avLst/>
            <a:gdLst/>
            <a:ahLst/>
            <a:cxnLst/>
            <a:rect l="l" t="t" r="r" b="b"/>
            <a:pathLst>
              <a:path w="474345" h="242570">
                <a:moveTo>
                  <a:pt x="473963" y="0"/>
                </a:moveTo>
                <a:lnTo>
                  <a:pt x="107696" y="0"/>
                </a:lnTo>
                <a:lnTo>
                  <a:pt x="0" y="242315"/>
                </a:lnTo>
                <a:lnTo>
                  <a:pt x="366268" y="242315"/>
                </a:lnTo>
                <a:lnTo>
                  <a:pt x="4739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1810511"/>
            <a:ext cx="4268723" cy="45201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-12700" y="0"/>
            <a:ext cx="2787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153769" y="72008"/>
            <a:ext cx="1653539" cy="5137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FFFFFF"/>
                </a:solidFill>
              </a:rPr>
              <a:t>媒体评论</a:t>
            </a:r>
            <a:endParaRPr sz="3200"/>
          </a:p>
        </p:txBody>
      </p:sp>
      <p:sp>
        <p:nvSpPr>
          <p:cNvPr id="11" name="object 11"/>
          <p:cNvSpPr txBox="1"/>
          <p:nvPr/>
        </p:nvSpPr>
        <p:spPr>
          <a:xfrm>
            <a:off x="5344414" y="1198118"/>
            <a:ext cx="3962400" cy="403225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40"/>
              </a:spcBef>
            </a:pPr>
            <a:r>
              <a:rPr dirty="0" sz="2400" spc="-5" b="1" i="1">
                <a:solidFill>
                  <a:srgbClr val="FFFFFF"/>
                </a:solidFill>
                <a:latin typeface="微软雅黑"/>
                <a:cs typeface="微软雅黑"/>
              </a:rPr>
              <a:t>持续推进更高水平的对外开放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30782" y="1251534"/>
            <a:ext cx="918971" cy="363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9945" y="1081277"/>
            <a:ext cx="2814955" cy="620395"/>
          </a:xfrm>
          <a:custGeom>
            <a:avLst/>
            <a:gdLst/>
            <a:ahLst/>
            <a:cxnLst/>
            <a:rect l="l" t="t" r="r" b="b"/>
            <a:pathLst>
              <a:path w="2814955" h="620394">
                <a:moveTo>
                  <a:pt x="0" y="620268"/>
                </a:moveTo>
                <a:lnTo>
                  <a:pt x="2814828" y="620268"/>
                </a:lnTo>
                <a:lnTo>
                  <a:pt x="2814828" y="0"/>
                </a:lnTo>
                <a:lnTo>
                  <a:pt x="0" y="0"/>
                </a:lnTo>
                <a:lnTo>
                  <a:pt x="0" y="620268"/>
                </a:lnTo>
                <a:close/>
              </a:path>
            </a:pathLst>
          </a:custGeom>
          <a:ln w="19812">
            <a:solidFill>
              <a:srgbClr val="CC363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1124711"/>
            <a:ext cx="298704" cy="53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90672" y="1120152"/>
            <a:ext cx="9101328" cy="5730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79976" y="1074419"/>
            <a:ext cx="6576059" cy="7543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50107" y="1159763"/>
            <a:ext cx="9042400" cy="460375"/>
          </a:xfrm>
          <a:custGeom>
            <a:avLst/>
            <a:gdLst/>
            <a:ahLst/>
            <a:cxnLst/>
            <a:rect l="l" t="t" r="r" b="b"/>
            <a:pathLst>
              <a:path w="9042400" h="460375">
                <a:moveTo>
                  <a:pt x="9041892" y="0"/>
                </a:moveTo>
                <a:lnTo>
                  <a:pt x="0" y="0"/>
                </a:lnTo>
                <a:lnTo>
                  <a:pt x="0" y="460248"/>
                </a:lnTo>
                <a:lnTo>
                  <a:pt x="9041892" y="460248"/>
                </a:lnTo>
                <a:lnTo>
                  <a:pt x="904189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75988" y="1883664"/>
            <a:ext cx="76200" cy="4331335"/>
          </a:xfrm>
          <a:custGeom>
            <a:avLst/>
            <a:gdLst/>
            <a:ahLst/>
            <a:cxnLst/>
            <a:rect l="l" t="t" r="r" b="b"/>
            <a:pathLst>
              <a:path w="76200" h="4331335">
                <a:moveTo>
                  <a:pt x="44450" y="4261116"/>
                </a:moveTo>
                <a:lnTo>
                  <a:pt x="44450" y="4292866"/>
                </a:lnTo>
                <a:lnTo>
                  <a:pt x="0" y="4292866"/>
                </a:lnTo>
                <a:lnTo>
                  <a:pt x="38100" y="4330966"/>
                </a:lnTo>
                <a:lnTo>
                  <a:pt x="76200" y="4292866"/>
                </a:lnTo>
                <a:lnTo>
                  <a:pt x="31750" y="4292866"/>
                </a:lnTo>
                <a:lnTo>
                  <a:pt x="31750" y="4261116"/>
                </a:lnTo>
                <a:lnTo>
                  <a:pt x="44450" y="4261116"/>
                </a:lnTo>
                <a:close/>
              </a:path>
              <a:path w="76200" h="4331335">
                <a:moveTo>
                  <a:pt x="38100" y="4254766"/>
                </a:moveTo>
                <a:lnTo>
                  <a:pt x="31750" y="4261116"/>
                </a:lnTo>
                <a:lnTo>
                  <a:pt x="31750" y="4292866"/>
                </a:lnTo>
                <a:lnTo>
                  <a:pt x="44450" y="4292866"/>
                </a:lnTo>
                <a:lnTo>
                  <a:pt x="44450" y="4261116"/>
                </a:lnTo>
                <a:lnTo>
                  <a:pt x="38100" y="4254766"/>
                </a:lnTo>
                <a:close/>
              </a:path>
              <a:path w="76200" h="4331335">
                <a:moveTo>
                  <a:pt x="31750" y="69850"/>
                </a:moveTo>
                <a:lnTo>
                  <a:pt x="31750" y="4261116"/>
                </a:lnTo>
                <a:lnTo>
                  <a:pt x="38100" y="4254766"/>
                </a:lnTo>
                <a:lnTo>
                  <a:pt x="44450" y="4254766"/>
                </a:lnTo>
                <a:lnTo>
                  <a:pt x="44450" y="76200"/>
                </a:lnTo>
                <a:lnTo>
                  <a:pt x="38100" y="76200"/>
                </a:lnTo>
                <a:lnTo>
                  <a:pt x="31750" y="69850"/>
                </a:lnTo>
                <a:close/>
              </a:path>
              <a:path w="76200" h="4331335">
                <a:moveTo>
                  <a:pt x="44450" y="4254766"/>
                </a:moveTo>
                <a:lnTo>
                  <a:pt x="38100" y="4254766"/>
                </a:lnTo>
                <a:lnTo>
                  <a:pt x="44450" y="4261116"/>
                </a:lnTo>
                <a:lnTo>
                  <a:pt x="44450" y="4254766"/>
                </a:lnTo>
                <a:close/>
              </a:path>
              <a:path w="76200" h="4331335">
                <a:moveTo>
                  <a:pt x="44450" y="38100"/>
                </a:moveTo>
                <a:lnTo>
                  <a:pt x="31750" y="38100"/>
                </a:lnTo>
                <a:lnTo>
                  <a:pt x="31750" y="69850"/>
                </a:lnTo>
                <a:lnTo>
                  <a:pt x="38100" y="76200"/>
                </a:lnTo>
                <a:lnTo>
                  <a:pt x="44450" y="69850"/>
                </a:lnTo>
                <a:lnTo>
                  <a:pt x="44450" y="38100"/>
                </a:lnTo>
                <a:close/>
              </a:path>
              <a:path w="76200" h="4331335">
                <a:moveTo>
                  <a:pt x="44450" y="69850"/>
                </a:moveTo>
                <a:lnTo>
                  <a:pt x="38100" y="76200"/>
                </a:lnTo>
                <a:lnTo>
                  <a:pt x="44450" y="76200"/>
                </a:lnTo>
                <a:lnTo>
                  <a:pt x="44450" y="69850"/>
                </a:lnTo>
                <a:close/>
              </a:path>
              <a:path w="76200" h="4331335">
                <a:moveTo>
                  <a:pt x="38100" y="0"/>
                </a:moveTo>
                <a:lnTo>
                  <a:pt x="0" y="38100"/>
                </a:lnTo>
                <a:lnTo>
                  <a:pt x="31750" y="69850"/>
                </a:lnTo>
                <a:lnTo>
                  <a:pt x="31750" y="38100"/>
                </a:lnTo>
                <a:lnTo>
                  <a:pt x="76200" y="38100"/>
                </a:lnTo>
                <a:lnTo>
                  <a:pt x="38100" y="0"/>
                </a:lnTo>
                <a:close/>
              </a:path>
              <a:path w="76200" h="4331335">
                <a:moveTo>
                  <a:pt x="76200" y="38100"/>
                </a:moveTo>
                <a:lnTo>
                  <a:pt x="44450" y="38100"/>
                </a:lnTo>
                <a:lnTo>
                  <a:pt x="44450" y="69850"/>
                </a:lnTo>
                <a:lnTo>
                  <a:pt x="76200" y="381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610480" y="1182751"/>
            <a:ext cx="7026275" cy="4854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用马克思主义之“矢”射新时代中国之“的”</a:t>
            </a:r>
            <a:endParaRPr sz="2400">
              <a:latin typeface="微软雅黑"/>
              <a:cs typeface="微软雅黑"/>
            </a:endParaRPr>
          </a:p>
          <a:p>
            <a:pPr algn="just" marL="662305" marR="5080" indent="-287020">
              <a:lnSpc>
                <a:spcPct val="150000"/>
              </a:lnSpc>
              <a:spcBef>
                <a:spcPts val="2735"/>
              </a:spcBef>
              <a:buFont typeface="Wingdings"/>
              <a:buChar char=""/>
              <a:tabLst>
                <a:tab pos="662305" algn="l"/>
              </a:tabLst>
            </a:pPr>
            <a:r>
              <a:rPr dirty="0" sz="2000">
                <a:latin typeface="楷体"/>
                <a:cs typeface="楷体"/>
              </a:rPr>
              <a:t>马克思</a:t>
            </a:r>
            <a:r>
              <a:rPr dirty="0" sz="2000" spc="-15">
                <a:latin typeface="楷体"/>
                <a:cs typeface="楷体"/>
              </a:rPr>
              <a:t>主</a:t>
            </a:r>
            <a:r>
              <a:rPr dirty="0" sz="2000">
                <a:latin typeface="楷体"/>
                <a:cs typeface="楷体"/>
              </a:rPr>
              <a:t>义</a:t>
            </a:r>
            <a:r>
              <a:rPr dirty="0" sz="2000" spc="-15">
                <a:latin typeface="楷体"/>
                <a:cs typeface="楷体"/>
              </a:rPr>
              <a:t>为</a:t>
            </a:r>
            <a:r>
              <a:rPr dirty="0" sz="2000">
                <a:latin typeface="楷体"/>
                <a:cs typeface="楷体"/>
              </a:rPr>
              <a:t>人类社</a:t>
            </a:r>
            <a:r>
              <a:rPr dirty="0" sz="2000" spc="-15">
                <a:latin typeface="楷体"/>
                <a:cs typeface="楷体"/>
              </a:rPr>
              <a:t>会</a:t>
            </a:r>
            <a:r>
              <a:rPr dirty="0" sz="2000">
                <a:latin typeface="楷体"/>
                <a:cs typeface="楷体"/>
              </a:rPr>
              <a:t>发</a:t>
            </a:r>
            <a:r>
              <a:rPr dirty="0" sz="2000" spc="-15">
                <a:latin typeface="楷体"/>
                <a:cs typeface="楷体"/>
              </a:rPr>
              <a:t>展</a:t>
            </a:r>
            <a:r>
              <a:rPr dirty="0" sz="2000">
                <a:latin typeface="楷体"/>
                <a:cs typeface="楷体"/>
              </a:rPr>
              <a:t>进步指</a:t>
            </a:r>
            <a:r>
              <a:rPr dirty="0" sz="2000" spc="-15">
                <a:latin typeface="楷体"/>
                <a:cs typeface="楷体"/>
              </a:rPr>
              <a:t>明</a:t>
            </a:r>
            <a:r>
              <a:rPr dirty="0" sz="2000">
                <a:latin typeface="楷体"/>
                <a:cs typeface="楷体"/>
              </a:rPr>
              <a:t>了</a:t>
            </a:r>
            <a:r>
              <a:rPr dirty="0" sz="2000" spc="-15">
                <a:latin typeface="楷体"/>
                <a:cs typeface="楷体"/>
              </a:rPr>
              <a:t>方</a:t>
            </a:r>
            <a:r>
              <a:rPr dirty="0" sz="2000">
                <a:latin typeface="楷体"/>
                <a:cs typeface="楷体"/>
              </a:rPr>
              <a:t>向，是</a:t>
            </a:r>
            <a:r>
              <a:rPr dirty="0" sz="2000" spc="-15">
                <a:latin typeface="楷体"/>
                <a:cs typeface="楷体"/>
              </a:rPr>
              <a:t>我</a:t>
            </a:r>
            <a:r>
              <a:rPr dirty="0" sz="2000">
                <a:latin typeface="楷体"/>
                <a:cs typeface="楷体"/>
              </a:rPr>
              <a:t>们</a:t>
            </a:r>
            <a:r>
              <a:rPr dirty="0" sz="2000" spc="-15">
                <a:latin typeface="楷体"/>
                <a:cs typeface="楷体"/>
              </a:rPr>
              <a:t>认</a:t>
            </a:r>
            <a:r>
              <a:rPr dirty="0" sz="2000">
                <a:latin typeface="楷体"/>
                <a:cs typeface="楷体"/>
              </a:rPr>
              <a:t>识 世界、</a:t>
            </a:r>
            <a:r>
              <a:rPr dirty="0" sz="2000" spc="-15">
                <a:latin typeface="楷体"/>
                <a:cs typeface="楷体"/>
              </a:rPr>
              <a:t>把</a:t>
            </a:r>
            <a:r>
              <a:rPr dirty="0" sz="2000">
                <a:latin typeface="楷体"/>
                <a:cs typeface="楷体"/>
              </a:rPr>
              <a:t>握</a:t>
            </a:r>
            <a:r>
              <a:rPr dirty="0" sz="2000" spc="-15">
                <a:latin typeface="楷体"/>
                <a:cs typeface="楷体"/>
              </a:rPr>
              <a:t>规</a:t>
            </a:r>
            <a:r>
              <a:rPr dirty="0" sz="2000">
                <a:latin typeface="楷体"/>
                <a:cs typeface="楷体"/>
              </a:rPr>
              <a:t>律、追</a:t>
            </a:r>
            <a:r>
              <a:rPr dirty="0" sz="2000" spc="-15">
                <a:latin typeface="楷体"/>
                <a:cs typeface="楷体"/>
              </a:rPr>
              <a:t>求</a:t>
            </a:r>
            <a:r>
              <a:rPr dirty="0" sz="2000">
                <a:latin typeface="楷体"/>
                <a:cs typeface="楷体"/>
              </a:rPr>
              <a:t>真</a:t>
            </a:r>
            <a:r>
              <a:rPr dirty="0" sz="2000" spc="-15">
                <a:latin typeface="楷体"/>
                <a:cs typeface="楷体"/>
              </a:rPr>
              <a:t>理</a:t>
            </a:r>
            <a:r>
              <a:rPr dirty="0" sz="2000">
                <a:latin typeface="楷体"/>
                <a:cs typeface="楷体"/>
              </a:rPr>
              <a:t>、改造</a:t>
            </a:r>
            <a:r>
              <a:rPr dirty="0" sz="2000" spc="-15">
                <a:latin typeface="楷体"/>
                <a:cs typeface="楷体"/>
              </a:rPr>
              <a:t>世</a:t>
            </a:r>
            <a:r>
              <a:rPr dirty="0" sz="2000">
                <a:latin typeface="楷体"/>
                <a:cs typeface="楷体"/>
              </a:rPr>
              <a:t>界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强大思</a:t>
            </a:r>
            <a:r>
              <a:rPr dirty="0" sz="2000" spc="-15">
                <a:latin typeface="楷体"/>
                <a:cs typeface="楷体"/>
              </a:rPr>
              <a:t>想</a:t>
            </a:r>
            <a:r>
              <a:rPr dirty="0" sz="2000">
                <a:latin typeface="楷体"/>
                <a:cs typeface="楷体"/>
              </a:rPr>
              <a:t>武</a:t>
            </a:r>
            <a:r>
              <a:rPr dirty="0" sz="2000" spc="-15">
                <a:latin typeface="楷体"/>
                <a:cs typeface="楷体"/>
              </a:rPr>
              <a:t>器</a:t>
            </a:r>
            <a:r>
              <a:rPr dirty="0" sz="2000">
                <a:latin typeface="楷体"/>
                <a:cs typeface="楷体"/>
              </a:rPr>
              <a:t>，  是中国</a:t>
            </a:r>
            <a:r>
              <a:rPr dirty="0" sz="2000" spc="-15">
                <a:latin typeface="楷体"/>
                <a:cs typeface="楷体"/>
              </a:rPr>
              <a:t>共</a:t>
            </a:r>
            <a:r>
              <a:rPr dirty="0" sz="2000">
                <a:latin typeface="楷体"/>
                <a:cs typeface="楷体"/>
              </a:rPr>
              <a:t>产</a:t>
            </a:r>
            <a:r>
              <a:rPr dirty="0" sz="2000" spc="-15">
                <a:latin typeface="楷体"/>
                <a:cs typeface="楷体"/>
              </a:rPr>
              <a:t>党</a:t>
            </a:r>
            <a:r>
              <a:rPr dirty="0" sz="2000">
                <a:latin typeface="楷体"/>
                <a:cs typeface="楷体"/>
              </a:rPr>
              <a:t>立党立</a:t>
            </a:r>
            <a:r>
              <a:rPr dirty="0" sz="2000" spc="-15">
                <a:latin typeface="楷体"/>
                <a:cs typeface="楷体"/>
              </a:rPr>
              <a:t>国</a:t>
            </a:r>
            <a:r>
              <a:rPr dirty="0" sz="2000">
                <a:latin typeface="楷体"/>
                <a:cs typeface="楷体"/>
              </a:rPr>
              <a:t>、</a:t>
            </a:r>
            <a:r>
              <a:rPr dirty="0" sz="2000" spc="-15">
                <a:latin typeface="楷体"/>
                <a:cs typeface="楷体"/>
              </a:rPr>
              <a:t>兴</a:t>
            </a:r>
            <a:r>
              <a:rPr dirty="0" sz="2000">
                <a:latin typeface="楷体"/>
                <a:cs typeface="楷体"/>
              </a:rPr>
              <a:t>党强国</a:t>
            </a:r>
            <a:r>
              <a:rPr dirty="0" sz="2000" spc="-15">
                <a:latin typeface="楷体"/>
                <a:cs typeface="楷体"/>
              </a:rPr>
              <a:t>的</a:t>
            </a:r>
            <a:r>
              <a:rPr dirty="0" sz="2000">
                <a:latin typeface="楷体"/>
                <a:cs typeface="楷体"/>
              </a:rPr>
              <a:t>根</a:t>
            </a:r>
            <a:r>
              <a:rPr dirty="0" sz="2000" spc="-15">
                <a:latin typeface="楷体"/>
                <a:cs typeface="楷体"/>
              </a:rPr>
              <a:t>本</a:t>
            </a:r>
            <a:r>
              <a:rPr dirty="0" sz="2000">
                <a:latin typeface="楷体"/>
                <a:cs typeface="楷体"/>
              </a:rPr>
              <a:t>指导思</a:t>
            </a:r>
            <a:r>
              <a:rPr dirty="0" sz="2000" spc="-15">
                <a:latin typeface="楷体"/>
                <a:cs typeface="楷体"/>
              </a:rPr>
              <a:t>想</a:t>
            </a:r>
            <a:r>
              <a:rPr dirty="0" sz="2000"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662305" marR="5080" indent="-287020">
              <a:lnSpc>
                <a:spcPct val="150000"/>
              </a:lnSpc>
              <a:spcBef>
                <a:spcPts val="5"/>
              </a:spcBef>
              <a:buFont typeface="Wingdings"/>
              <a:buChar char=""/>
              <a:tabLst>
                <a:tab pos="662305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马克思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主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义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是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不断发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展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的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开放的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理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论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只有中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国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化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时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代 化才能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在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中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国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落地生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根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深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入人心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并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成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功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指导实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践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  <a:p>
            <a:pPr algn="just" marL="662305" marR="5080" indent="-287020">
              <a:lnSpc>
                <a:spcPct val="150000"/>
              </a:lnSpc>
              <a:buFont typeface="Wingdings"/>
              <a:buChar char=""/>
              <a:tabLst>
                <a:tab pos="662305" algn="l"/>
              </a:tabLst>
            </a:pP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要赢得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优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势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赢得主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动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赢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得未来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，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必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须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坚持解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放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思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想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、 实事求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是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、</a:t>
            </a:r>
            <a:r>
              <a:rPr dirty="0" sz="2000" spc="-15">
                <a:solidFill>
                  <a:srgbClr val="C00000"/>
                </a:solidFill>
                <a:latin typeface="楷体"/>
                <a:cs typeface="楷体"/>
              </a:rPr>
              <a:t>守</a:t>
            </a:r>
            <a:r>
              <a:rPr dirty="0" sz="2000">
                <a:solidFill>
                  <a:srgbClr val="C00000"/>
                </a:solidFill>
                <a:latin typeface="楷体"/>
                <a:cs typeface="楷体"/>
              </a:rPr>
              <a:t>正创新</a:t>
            </a:r>
            <a:r>
              <a:rPr dirty="0" sz="2000" spc="-15">
                <a:latin typeface="楷体"/>
                <a:cs typeface="楷体"/>
              </a:rPr>
              <a:t>，</a:t>
            </a:r>
            <a:r>
              <a:rPr dirty="0" sz="2000">
                <a:latin typeface="楷体"/>
                <a:cs typeface="楷体"/>
              </a:rPr>
              <a:t>更</a:t>
            </a:r>
            <a:r>
              <a:rPr dirty="0" sz="2000" spc="-15">
                <a:latin typeface="楷体"/>
                <a:cs typeface="楷体"/>
              </a:rPr>
              <a:t>好</a:t>
            </a:r>
            <a:r>
              <a:rPr dirty="0" sz="2000">
                <a:latin typeface="楷体"/>
                <a:cs typeface="楷体"/>
              </a:rPr>
              <a:t>把坚持</a:t>
            </a:r>
            <a:r>
              <a:rPr dirty="0" sz="2000" spc="-15">
                <a:latin typeface="楷体"/>
                <a:cs typeface="楷体"/>
              </a:rPr>
              <a:t>马</a:t>
            </a:r>
            <a:r>
              <a:rPr dirty="0" sz="2000">
                <a:latin typeface="楷体"/>
                <a:cs typeface="楷体"/>
              </a:rPr>
              <a:t>克</a:t>
            </a:r>
            <a:r>
              <a:rPr dirty="0" sz="2000" spc="-15">
                <a:latin typeface="楷体"/>
                <a:cs typeface="楷体"/>
              </a:rPr>
              <a:t>思</a:t>
            </a:r>
            <a:r>
              <a:rPr dirty="0" sz="2000">
                <a:latin typeface="楷体"/>
                <a:cs typeface="楷体"/>
              </a:rPr>
              <a:t>主义和</a:t>
            </a:r>
            <a:r>
              <a:rPr dirty="0" sz="2000" spc="-15">
                <a:latin typeface="楷体"/>
                <a:cs typeface="楷体"/>
              </a:rPr>
              <a:t>发</a:t>
            </a:r>
            <a:r>
              <a:rPr dirty="0" sz="2000">
                <a:latin typeface="楷体"/>
                <a:cs typeface="楷体"/>
              </a:rPr>
              <a:t>展</a:t>
            </a:r>
            <a:r>
              <a:rPr dirty="0" sz="2000" spc="-15">
                <a:latin typeface="楷体"/>
                <a:cs typeface="楷体"/>
              </a:rPr>
              <a:t>马</a:t>
            </a:r>
            <a:r>
              <a:rPr dirty="0" sz="2000">
                <a:latin typeface="楷体"/>
                <a:cs typeface="楷体"/>
              </a:rPr>
              <a:t>克 思主义</a:t>
            </a:r>
            <a:r>
              <a:rPr dirty="0" sz="2000" spc="-15">
                <a:latin typeface="楷体"/>
                <a:cs typeface="楷体"/>
              </a:rPr>
              <a:t>统</a:t>
            </a:r>
            <a:r>
              <a:rPr dirty="0" sz="2000">
                <a:latin typeface="楷体"/>
                <a:cs typeface="楷体"/>
              </a:rPr>
              <a:t>一</a:t>
            </a:r>
            <a:r>
              <a:rPr dirty="0" sz="2000" spc="-15">
                <a:latin typeface="楷体"/>
                <a:cs typeface="楷体"/>
              </a:rPr>
              <a:t>起</a:t>
            </a:r>
            <a:r>
              <a:rPr dirty="0" sz="2000">
                <a:latin typeface="楷体"/>
                <a:cs typeface="楷体"/>
              </a:rPr>
              <a:t>来，坚</a:t>
            </a:r>
            <a:r>
              <a:rPr dirty="0" sz="2000" spc="-15">
                <a:latin typeface="楷体"/>
                <a:cs typeface="楷体"/>
              </a:rPr>
              <a:t>持</a:t>
            </a:r>
            <a:r>
              <a:rPr dirty="0" sz="2000">
                <a:latin typeface="楷体"/>
                <a:cs typeface="楷体"/>
              </a:rPr>
              <a:t>用</a:t>
            </a:r>
            <a:r>
              <a:rPr dirty="0" sz="2000" spc="-15">
                <a:latin typeface="楷体"/>
                <a:cs typeface="楷体"/>
              </a:rPr>
              <a:t>马</a:t>
            </a:r>
            <a:r>
              <a:rPr dirty="0" sz="2000">
                <a:latin typeface="楷体"/>
                <a:cs typeface="楷体"/>
              </a:rPr>
              <a:t>克思主</a:t>
            </a:r>
            <a:r>
              <a:rPr dirty="0" sz="2000" spc="-15">
                <a:latin typeface="楷体"/>
                <a:cs typeface="楷体"/>
              </a:rPr>
              <a:t>义</a:t>
            </a:r>
            <a:r>
              <a:rPr dirty="0" sz="2000">
                <a:latin typeface="楷体"/>
                <a:cs typeface="楷体"/>
              </a:rPr>
              <a:t>之</a:t>
            </a:r>
            <a:r>
              <a:rPr dirty="0" sz="2000" spc="-15">
                <a:latin typeface="楷体"/>
                <a:cs typeface="楷体"/>
              </a:rPr>
              <a:t>“</a:t>
            </a:r>
            <a:r>
              <a:rPr dirty="0" sz="2000">
                <a:latin typeface="楷体"/>
                <a:cs typeface="楷体"/>
              </a:rPr>
              <a:t>矢”去</a:t>
            </a:r>
            <a:r>
              <a:rPr dirty="0" sz="2000" spc="-15">
                <a:latin typeface="楷体"/>
                <a:cs typeface="楷体"/>
              </a:rPr>
              <a:t>射</a:t>
            </a:r>
            <a:r>
              <a:rPr dirty="0" sz="2000">
                <a:latin typeface="楷体"/>
                <a:cs typeface="楷体"/>
              </a:rPr>
              <a:t>新</a:t>
            </a:r>
            <a:r>
              <a:rPr dirty="0" sz="2000" spc="-15">
                <a:latin typeface="楷体"/>
                <a:cs typeface="楷体"/>
              </a:rPr>
              <a:t>时</a:t>
            </a:r>
            <a:r>
              <a:rPr dirty="0" sz="2000">
                <a:latin typeface="楷体"/>
                <a:cs typeface="楷体"/>
              </a:rPr>
              <a:t>代 中国之</a:t>
            </a:r>
            <a:r>
              <a:rPr dirty="0" sz="2000" spc="-15">
                <a:latin typeface="楷体"/>
                <a:cs typeface="楷体"/>
              </a:rPr>
              <a:t>“</a:t>
            </a:r>
            <a:r>
              <a:rPr dirty="0" sz="2000">
                <a:latin typeface="楷体"/>
                <a:cs typeface="楷体"/>
              </a:rPr>
              <a:t>的</a:t>
            </a:r>
            <a:r>
              <a:rPr dirty="0" sz="2000" spc="-15">
                <a:latin typeface="楷体"/>
                <a:cs typeface="楷体"/>
              </a:rPr>
              <a:t>”</a:t>
            </a:r>
            <a:r>
              <a:rPr dirty="0" sz="2000">
                <a:latin typeface="楷体"/>
                <a:cs typeface="楷体"/>
              </a:rPr>
              <a:t>。</a:t>
            </a:r>
            <a:endParaRPr sz="2000">
              <a:latin typeface="楷体"/>
              <a:cs typeface="楷体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0811" y="1766341"/>
            <a:ext cx="3829812" cy="57452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45769" y="1811273"/>
            <a:ext cx="3689985" cy="434340"/>
          </a:xfrm>
          <a:custGeom>
            <a:avLst/>
            <a:gdLst/>
            <a:ahLst/>
            <a:cxnLst/>
            <a:rect l="l" t="t" r="r" b="b"/>
            <a:pathLst>
              <a:path w="3689985" h="434339">
                <a:moveTo>
                  <a:pt x="0" y="434339"/>
                </a:moveTo>
                <a:lnTo>
                  <a:pt x="3689604" y="434339"/>
                </a:lnTo>
                <a:lnTo>
                  <a:pt x="3689604" y="0"/>
                </a:lnTo>
                <a:lnTo>
                  <a:pt x="0" y="0"/>
                </a:lnTo>
                <a:lnTo>
                  <a:pt x="0" y="434339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19855" y="0"/>
            <a:ext cx="5352415" cy="5219700"/>
          </a:xfrm>
          <a:custGeom>
            <a:avLst/>
            <a:gdLst/>
            <a:ahLst/>
            <a:cxnLst/>
            <a:rect l="l" t="t" r="r" b="b"/>
            <a:pathLst>
              <a:path w="5352415" h="5219700">
                <a:moveTo>
                  <a:pt x="5352288" y="0"/>
                </a:moveTo>
                <a:lnTo>
                  <a:pt x="0" y="0"/>
                </a:lnTo>
                <a:lnTo>
                  <a:pt x="0" y="4175760"/>
                </a:lnTo>
                <a:lnTo>
                  <a:pt x="2676144" y="5219700"/>
                </a:lnTo>
                <a:lnTo>
                  <a:pt x="5352288" y="4175760"/>
                </a:lnTo>
                <a:lnTo>
                  <a:pt x="53522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419855" y="0"/>
            <a:ext cx="5352415" cy="5219700"/>
          </a:xfrm>
          <a:custGeom>
            <a:avLst/>
            <a:gdLst/>
            <a:ahLst/>
            <a:cxnLst/>
            <a:rect l="l" t="t" r="r" b="b"/>
            <a:pathLst>
              <a:path w="5352415" h="5219700">
                <a:moveTo>
                  <a:pt x="0" y="0"/>
                </a:moveTo>
                <a:lnTo>
                  <a:pt x="5352288" y="0"/>
                </a:lnTo>
                <a:lnTo>
                  <a:pt x="5352288" y="4175760"/>
                </a:lnTo>
                <a:lnTo>
                  <a:pt x="2676144" y="5219700"/>
                </a:lnTo>
                <a:lnTo>
                  <a:pt x="0" y="417576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52800" y="6146291"/>
            <a:ext cx="5486400" cy="406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85715" y="188976"/>
            <a:ext cx="3020567" cy="2115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19855" y="4393691"/>
            <a:ext cx="5352415" cy="1461770"/>
          </a:xfrm>
          <a:custGeom>
            <a:avLst/>
            <a:gdLst/>
            <a:ahLst/>
            <a:cxnLst/>
            <a:rect l="l" t="t" r="r" b="b"/>
            <a:pathLst>
              <a:path w="5352415" h="1461770">
                <a:moveTo>
                  <a:pt x="5352288" y="0"/>
                </a:moveTo>
                <a:lnTo>
                  <a:pt x="2676144" y="1043812"/>
                </a:lnTo>
                <a:lnTo>
                  <a:pt x="0" y="0"/>
                </a:lnTo>
                <a:lnTo>
                  <a:pt x="0" y="417702"/>
                </a:lnTo>
                <a:lnTo>
                  <a:pt x="2676144" y="1461515"/>
                </a:lnTo>
                <a:lnTo>
                  <a:pt x="5352288" y="417702"/>
                </a:lnTo>
                <a:lnTo>
                  <a:pt x="53522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419855" y="4393691"/>
            <a:ext cx="5352415" cy="1461770"/>
          </a:xfrm>
          <a:custGeom>
            <a:avLst/>
            <a:gdLst/>
            <a:ahLst/>
            <a:cxnLst/>
            <a:rect l="l" t="t" r="r" b="b"/>
            <a:pathLst>
              <a:path w="5352415" h="1461770">
                <a:moveTo>
                  <a:pt x="0" y="0"/>
                </a:moveTo>
                <a:lnTo>
                  <a:pt x="2676144" y="1043812"/>
                </a:lnTo>
                <a:lnTo>
                  <a:pt x="5352288" y="0"/>
                </a:lnTo>
                <a:lnTo>
                  <a:pt x="5352288" y="417702"/>
                </a:lnTo>
                <a:lnTo>
                  <a:pt x="2676144" y="1461515"/>
                </a:lnTo>
                <a:lnTo>
                  <a:pt x="0" y="417702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2900195"/>
            <a:ext cx="12191999" cy="39578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356986" y="2461386"/>
            <a:ext cx="223583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600" b="1" i="1">
                <a:solidFill>
                  <a:srgbClr val="C7161E"/>
                </a:solidFill>
                <a:latin typeface="微软雅黑"/>
                <a:cs typeface="微软雅黑"/>
              </a:rPr>
              <a:t>谢谢</a:t>
            </a:r>
            <a:r>
              <a:rPr dirty="0" sz="5400" b="1" i="1">
                <a:solidFill>
                  <a:srgbClr val="C7161E"/>
                </a:solidFill>
                <a:latin typeface="微软雅黑"/>
                <a:cs typeface="微软雅黑"/>
              </a:rPr>
              <a:t>！</a:t>
            </a:r>
            <a:endParaRPr sz="54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8891" y="2429255"/>
            <a:ext cx="4224528" cy="1540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4800" y="2455164"/>
            <a:ext cx="4122420" cy="1373505"/>
          </a:xfrm>
          <a:custGeom>
            <a:avLst/>
            <a:gdLst/>
            <a:ahLst/>
            <a:cxnLst/>
            <a:rect l="l" t="t" r="r" b="b"/>
            <a:pathLst>
              <a:path w="4122420" h="1373504">
                <a:moveTo>
                  <a:pt x="0" y="1373124"/>
                </a:moveTo>
                <a:lnTo>
                  <a:pt x="4122420" y="1373124"/>
                </a:lnTo>
                <a:lnTo>
                  <a:pt x="4122420" y="0"/>
                </a:lnTo>
                <a:lnTo>
                  <a:pt x="0" y="0"/>
                </a:lnTo>
                <a:lnTo>
                  <a:pt x="0" y="13731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04800" y="2567939"/>
            <a:ext cx="4122420" cy="13258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2455164"/>
            <a:ext cx="4122420" cy="1373505"/>
          </a:xfrm>
          <a:prstGeom prst="rect"/>
        </p:spPr>
        <p:txBody>
          <a:bodyPr wrap="square" lIns="0" tIns="280035" rIns="0" bIns="0" rtlCol="0" vert="horz">
            <a:spAutoFit/>
          </a:bodyPr>
          <a:lstStyle/>
          <a:p>
            <a:pPr algn="ctr" marL="1553210">
              <a:lnSpc>
                <a:spcPct val="100000"/>
              </a:lnSpc>
              <a:spcBef>
                <a:spcPts val="2205"/>
              </a:spcBef>
              <a:tabLst>
                <a:tab pos="2620010" algn="l"/>
              </a:tabLst>
            </a:pPr>
            <a:r>
              <a:rPr dirty="0" sz="5400"/>
              <a:t>目	录</a:t>
            </a:r>
            <a:endParaRPr sz="5400"/>
          </a:p>
        </p:txBody>
      </p:sp>
      <p:sp>
        <p:nvSpPr>
          <p:cNvPr id="7" name="object 7"/>
          <p:cNvSpPr/>
          <p:nvPr/>
        </p:nvSpPr>
        <p:spPr>
          <a:xfrm>
            <a:off x="304800" y="3828288"/>
            <a:ext cx="4122420" cy="90170"/>
          </a:xfrm>
          <a:custGeom>
            <a:avLst/>
            <a:gdLst/>
            <a:ahLst/>
            <a:cxnLst/>
            <a:rect l="l" t="t" r="r" b="b"/>
            <a:pathLst>
              <a:path w="4122420" h="90170">
                <a:moveTo>
                  <a:pt x="4122420" y="0"/>
                </a:moveTo>
                <a:lnTo>
                  <a:pt x="0" y="0"/>
                </a:lnTo>
                <a:lnTo>
                  <a:pt x="0" y="89916"/>
                </a:lnTo>
                <a:lnTo>
                  <a:pt x="4122420" y="89916"/>
                </a:lnTo>
                <a:lnTo>
                  <a:pt x="412242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4340" y="2618232"/>
            <a:ext cx="1591056" cy="11140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672328" y="0"/>
            <a:ext cx="90170" cy="1582420"/>
          </a:xfrm>
          <a:custGeom>
            <a:avLst/>
            <a:gdLst/>
            <a:ahLst/>
            <a:cxnLst/>
            <a:rect l="l" t="t" r="r" b="b"/>
            <a:pathLst>
              <a:path w="90170" h="1582420">
                <a:moveTo>
                  <a:pt x="0" y="1581912"/>
                </a:moveTo>
                <a:lnTo>
                  <a:pt x="89915" y="1581912"/>
                </a:lnTo>
                <a:lnTo>
                  <a:pt x="89915" y="0"/>
                </a:lnTo>
                <a:lnTo>
                  <a:pt x="0" y="0"/>
                </a:lnTo>
                <a:lnTo>
                  <a:pt x="0" y="1581912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72328" y="2301239"/>
            <a:ext cx="90170" cy="678180"/>
          </a:xfrm>
          <a:custGeom>
            <a:avLst/>
            <a:gdLst/>
            <a:ahLst/>
            <a:cxnLst/>
            <a:rect l="l" t="t" r="r" b="b"/>
            <a:pathLst>
              <a:path w="90170" h="678180">
                <a:moveTo>
                  <a:pt x="0" y="678180"/>
                </a:moveTo>
                <a:lnTo>
                  <a:pt x="89915" y="678180"/>
                </a:lnTo>
                <a:lnTo>
                  <a:pt x="89915" y="0"/>
                </a:lnTo>
                <a:lnTo>
                  <a:pt x="0" y="0"/>
                </a:lnTo>
                <a:lnTo>
                  <a:pt x="0" y="67818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72328" y="3700271"/>
            <a:ext cx="90170" cy="638810"/>
          </a:xfrm>
          <a:custGeom>
            <a:avLst/>
            <a:gdLst/>
            <a:ahLst/>
            <a:cxnLst/>
            <a:rect l="l" t="t" r="r" b="b"/>
            <a:pathLst>
              <a:path w="90170" h="638810">
                <a:moveTo>
                  <a:pt x="0" y="638556"/>
                </a:moveTo>
                <a:lnTo>
                  <a:pt x="89915" y="638556"/>
                </a:lnTo>
                <a:lnTo>
                  <a:pt x="89915" y="0"/>
                </a:lnTo>
                <a:lnTo>
                  <a:pt x="0" y="0"/>
                </a:lnTo>
                <a:lnTo>
                  <a:pt x="0" y="638556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72328" y="5059679"/>
            <a:ext cx="90170" cy="1798320"/>
          </a:xfrm>
          <a:custGeom>
            <a:avLst/>
            <a:gdLst/>
            <a:ahLst/>
            <a:cxnLst/>
            <a:rect l="l" t="t" r="r" b="b"/>
            <a:pathLst>
              <a:path w="90170" h="1798320">
                <a:moveTo>
                  <a:pt x="0" y="1798319"/>
                </a:moveTo>
                <a:lnTo>
                  <a:pt x="89915" y="1798319"/>
                </a:lnTo>
                <a:lnTo>
                  <a:pt x="89915" y="0"/>
                </a:lnTo>
                <a:lnTo>
                  <a:pt x="0" y="0"/>
                </a:lnTo>
                <a:lnTo>
                  <a:pt x="0" y="179831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772911" y="0"/>
            <a:ext cx="6419088" cy="6857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36564" y="1556016"/>
            <a:ext cx="4773168" cy="8214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447788" y="1595640"/>
            <a:ext cx="1949196" cy="8488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062471" y="1581911"/>
            <a:ext cx="4671060" cy="71945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13398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55"/>
              </a:spcBef>
            </a:pPr>
            <a:r>
              <a:rPr dirty="0" sz="2800" spc="-5" b="1" i="1">
                <a:solidFill>
                  <a:srgbClr val="44536A"/>
                </a:solidFill>
                <a:latin typeface="微软雅黑"/>
                <a:cs typeface="微软雅黑"/>
              </a:rPr>
              <a:t>会议概况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105400" y="1556016"/>
            <a:ext cx="822985" cy="8214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08447" y="1549908"/>
            <a:ext cx="815352" cy="9555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131308" y="1581911"/>
            <a:ext cx="721360" cy="629920"/>
          </a:xfrm>
          <a:custGeom>
            <a:avLst/>
            <a:gdLst/>
            <a:ahLst/>
            <a:cxnLst/>
            <a:rect l="l" t="t" r="r" b="b"/>
            <a:pathLst>
              <a:path w="721360" h="629919">
                <a:moveTo>
                  <a:pt x="0" y="629412"/>
                </a:moveTo>
                <a:lnTo>
                  <a:pt x="720851" y="629412"/>
                </a:lnTo>
                <a:lnTo>
                  <a:pt x="720851" y="0"/>
                </a:lnTo>
                <a:lnTo>
                  <a:pt x="0" y="0"/>
                </a:lnTo>
                <a:lnTo>
                  <a:pt x="0" y="629412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154676" y="1581911"/>
            <a:ext cx="720090" cy="62992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marL="224790">
              <a:lnSpc>
                <a:spcPct val="100000"/>
              </a:lnSpc>
              <a:spcBef>
                <a:spcPts val="825"/>
              </a:spcBef>
            </a:pP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31308" y="2211323"/>
            <a:ext cx="721360" cy="90170"/>
          </a:xfrm>
          <a:custGeom>
            <a:avLst/>
            <a:gdLst/>
            <a:ahLst/>
            <a:cxnLst/>
            <a:rect l="l" t="t" r="r" b="b"/>
            <a:pathLst>
              <a:path w="721360" h="90169">
                <a:moveTo>
                  <a:pt x="720851" y="0"/>
                </a:moveTo>
                <a:lnTo>
                  <a:pt x="0" y="0"/>
                </a:lnTo>
                <a:lnTo>
                  <a:pt x="0" y="89915"/>
                </a:lnTo>
                <a:lnTo>
                  <a:pt x="720851" y="89915"/>
                </a:lnTo>
                <a:lnTo>
                  <a:pt x="7208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140452" y="2953486"/>
            <a:ext cx="821423" cy="82298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141976" y="2947416"/>
            <a:ext cx="815352" cy="9555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166359" y="2979420"/>
            <a:ext cx="719455" cy="631190"/>
          </a:xfrm>
          <a:custGeom>
            <a:avLst/>
            <a:gdLst/>
            <a:ahLst/>
            <a:cxnLst/>
            <a:rect l="l" t="t" r="r" b="b"/>
            <a:pathLst>
              <a:path w="719454" h="631189">
                <a:moveTo>
                  <a:pt x="0" y="630935"/>
                </a:moveTo>
                <a:lnTo>
                  <a:pt x="719327" y="630935"/>
                </a:lnTo>
                <a:lnTo>
                  <a:pt x="719327" y="0"/>
                </a:lnTo>
                <a:lnTo>
                  <a:pt x="0" y="0"/>
                </a:lnTo>
                <a:lnTo>
                  <a:pt x="0" y="630935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154676" y="2979420"/>
            <a:ext cx="720090" cy="631190"/>
          </a:xfrm>
          <a:prstGeom prst="rect">
            <a:avLst/>
          </a:prstGeom>
        </p:spPr>
        <p:txBody>
          <a:bodyPr wrap="square" lIns="0" tIns="106045" rIns="0" bIns="0" rtlCol="0" vert="horz">
            <a:spAutoFit/>
          </a:bodyPr>
          <a:lstStyle/>
          <a:p>
            <a:pPr marL="258445">
              <a:lnSpc>
                <a:spcPct val="100000"/>
              </a:lnSpc>
              <a:spcBef>
                <a:spcPts val="835"/>
              </a:spcBef>
            </a:pP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166359" y="3610355"/>
            <a:ext cx="719455" cy="90170"/>
          </a:xfrm>
          <a:custGeom>
            <a:avLst/>
            <a:gdLst/>
            <a:ahLst/>
            <a:cxnLst/>
            <a:rect l="l" t="t" r="r" b="b"/>
            <a:pathLst>
              <a:path w="719454" h="90170">
                <a:moveTo>
                  <a:pt x="719327" y="0"/>
                </a:moveTo>
                <a:lnTo>
                  <a:pt x="0" y="0"/>
                </a:lnTo>
                <a:lnTo>
                  <a:pt x="0" y="89916"/>
                </a:lnTo>
                <a:lnTo>
                  <a:pt x="719327" y="89916"/>
                </a:lnTo>
                <a:lnTo>
                  <a:pt x="7193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070091" y="2953486"/>
            <a:ext cx="4773168" cy="82298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481316" y="2993148"/>
            <a:ext cx="1949196" cy="84885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096000" y="2979420"/>
            <a:ext cx="4671060" cy="72136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13525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65"/>
              </a:spcBef>
            </a:pPr>
            <a:r>
              <a:rPr dirty="0" sz="2800" spc="-5" b="1" i="1">
                <a:solidFill>
                  <a:srgbClr val="44536A"/>
                </a:solidFill>
                <a:latin typeface="微软雅黑"/>
                <a:cs typeface="微软雅黑"/>
              </a:rPr>
              <a:t>重要讲话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140452" y="4312894"/>
            <a:ext cx="821423" cy="82298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141976" y="4306823"/>
            <a:ext cx="815352" cy="9555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166359" y="4338828"/>
            <a:ext cx="719455" cy="629920"/>
          </a:xfrm>
          <a:custGeom>
            <a:avLst/>
            <a:gdLst/>
            <a:ahLst/>
            <a:cxnLst/>
            <a:rect l="l" t="t" r="r" b="b"/>
            <a:pathLst>
              <a:path w="719454" h="629920">
                <a:moveTo>
                  <a:pt x="0" y="629412"/>
                </a:moveTo>
                <a:lnTo>
                  <a:pt x="719327" y="629412"/>
                </a:lnTo>
                <a:lnTo>
                  <a:pt x="719327" y="0"/>
                </a:lnTo>
                <a:lnTo>
                  <a:pt x="0" y="0"/>
                </a:lnTo>
                <a:lnTo>
                  <a:pt x="0" y="629412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154676" y="4338828"/>
            <a:ext cx="720090" cy="629920"/>
          </a:xfrm>
          <a:prstGeom prst="rect">
            <a:avLst/>
          </a:prstGeom>
        </p:spPr>
        <p:txBody>
          <a:bodyPr wrap="square" lIns="0" tIns="105410" rIns="0" bIns="0" rtlCol="0" vert="horz">
            <a:spAutoFit/>
          </a:bodyPr>
          <a:lstStyle/>
          <a:p>
            <a:pPr marL="258445">
              <a:lnSpc>
                <a:spcPct val="100000"/>
              </a:lnSpc>
              <a:spcBef>
                <a:spcPts val="830"/>
              </a:spcBef>
            </a:pP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166359" y="4968240"/>
            <a:ext cx="719455" cy="91440"/>
          </a:xfrm>
          <a:custGeom>
            <a:avLst/>
            <a:gdLst/>
            <a:ahLst/>
            <a:cxnLst/>
            <a:rect l="l" t="t" r="r" b="b"/>
            <a:pathLst>
              <a:path w="719454" h="91439">
                <a:moveTo>
                  <a:pt x="719327" y="0"/>
                </a:moveTo>
                <a:lnTo>
                  <a:pt x="0" y="0"/>
                </a:lnTo>
                <a:lnTo>
                  <a:pt x="0" y="91439"/>
                </a:lnTo>
                <a:lnTo>
                  <a:pt x="719327" y="91439"/>
                </a:lnTo>
                <a:lnTo>
                  <a:pt x="7193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070091" y="4312894"/>
            <a:ext cx="4773168" cy="82298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481316" y="4352556"/>
            <a:ext cx="1949196" cy="84885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096000" y="4338828"/>
            <a:ext cx="4671060" cy="72136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13462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060"/>
              </a:spcBef>
            </a:pPr>
            <a:r>
              <a:rPr dirty="0" sz="2800" spc="-10" b="1" i="1">
                <a:solidFill>
                  <a:srgbClr val="44536A"/>
                </a:solidFill>
                <a:latin typeface="微软雅黑"/>
                <a:cs typeface="微软雅黑"/>
              </a:rPr>
              <a:t>媒体评论</a:t>
            </a:r>
            <a:endParaRPr sz="28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16011" y="2919996"/>
            <a:ext cx="2741676" cy="116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239255" y="3046476"/>
            <a:ext cx="5648325" cy="77597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429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dirty="0" sz="4000" spc="-10" b="1" i="1">
                <a:solidFill>
                  <a:srgbClr val="C7161E"/>
                </a:solidFill>
                <a:latin typeface="微软雅黑"/>
                <a:cs typeface="微软雅黑"/>
              </a:rPr>
              <a:t>会议概况</a:t>
            </a:r>
            <a:endParaRPr sz="4000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62900" y="0"/>
            <a:ext cx="2077211" cy="2136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40752" y="0"/>
            <a:ext cx="2921507" cy="2570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988807" y="0"/>
            <a:ext cx="1975485" cy="1971039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65430" rIns="0" bIns="0" rtlCol="0" vert="horz">
            <a:spAutoFit/>
          </a:bodyPr>
          <a:lstStyle/>
          <a:p>
            <a:pPr marL="310515">
              <a:lnSpc>
                <a:spcPct val="100000"/>
              </a:lnSpc>
              <a:spcBef>
                <a:spcPts val="2090"/>
              </a:spcBef>
            </a:pPr>
            <a:r>
              <a:rPr dirty="0" sz="9600" spc="-5" b="1">
                <a:solidFill>
                  <a:srgbClr val="C7161E"/>
                </a:solidFill>
                <a:latin typeface="Arial"/>
                <a:cs typeface="Arial"/>
              </a:rPr>
              <a:t>01</a:t>
            </a:r>
            <a:endParaRPr sz="9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88807" y="1970532"/>
            <a:ext cx="1975485" cy="90170"/>
          </a:xfrm>
          <a:custGeom>
            <a:avLst/>
            <a:gdLst/>
            <a:ahLst/>
            <a:cxnLst/>
            <a:rect l="l" t="t" r="r" b="b"/>
            <a:pathLst>
              <a:path w="1975484" h="90169">
                <a:moveTo>
                  <a:pt x="1975103" y="0"/>
                </a:moveTo>
                <a:lnTo>
                  <a:pt x="0" y="0"/>
                </a:lnTo>
                <a:lnTo>
                  <a:pt x="0" y="89915"/>
                </a:lnTo>
                <a:lnTo>
                  <a:pt x="1975103" y="89915"/>
                </a:lnTo>
                <a:lnTo>
                  <a:pt x="1975103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0"/>
            <a:ext cx="5841491" cy="6857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379" y="70815"/>
            <a:ext cx="1653539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FFFF"/>
                </a:solidFill>
              </a:rPr>
              <a:t>会议概况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285750" y="983741"/>
            <a:ext cx="11611610" cy="1064260"/>
          </a:xfrm>
          <a:custGeom>
            <a:avLst/>
            <a:gdLst/>
            <a:ahLst/>
            <a:cxnLst/>
            <a:rect l="l" t="t" r="r" b="b"/>
            <a:pathLst>
              <a:path w="11611610" h="1064260">
                <a:moveTo>
                  <a:pt x="0" y="177292"/>
                </a:moveTo>
                <a:lnTo>
                  <a:pt x="6332" y="130160"/>
                </a:lnTo>
                <a:lnTo>
                  <a:pt x="24205" y="87808"/>
                </a:lnTo>
                <a:lnTo>
                  <a:pt x="51927" y="51927"/>
                </a:lnTo>
                <a:lnTo>
                  <a:pt x="87808" y="24205"/>
                </a:lnTo>
                <a:lnTo>
                  <a:pt x="130160" y="6332"/>
                </a:lnTo>
                <a:lnTo>
                  <a:pt x="177292" y="0"/>
                </a:lnTo>
                <a:lnTo>
                  <a:pt x="11434064" y="0"/>
                </a:lnTo>
                <a:lnTo>
                  <a:pt x="11481195" y="6332"/>
                </a:lnTo>
                <a:lnTo>
                  <a:pt x="11523547" y="24205"/>
                </a:lnTo>
                <a:lnTo>
                  <a:pt x="11559428" y="51927"/>
                </a:lnTo>
                <a:lnTo>
                  <a:pt x="11587150" y="87808"/>
                </a:lnTo>
                <a:lnTo>
                  <a:pt x="11605023" y="130160"/>
                </a:lnTo>
                <a:lnTo>
                  <a:pt x="11611356" y="177292"/>
                </a:lnTo>
                <a:lnTo>
                  <a:pt x="11611356" y="886460"/>
                </a:lnTo>
                <a:lnTo>
                  <a:pt x="11605023" y="933591"/>
                </a:lnTo>
                <a:lnTo>
                  <a:pt x="11587150" y="975943"/>
                </a:lnTo>
                <a:lnTo>
                  <a:pt x="11559428" y="1011824"/>
                </a:lnTo>
                <a:lnTo>
                  <a:pt x="11523547" y="1039546"/>
                </a:lnTo>
                <a:lnTo>
                  <a:pt x="11481195" y="1057419"/>
                </a:lnTo>
                <a:lnTo>
                  <a:pt x="11434064" y="1063752"/>
                </a:lnTo>
                <a:lnTo>
                  <a:pt x="177292" y="1063752"/>
                </a:lnTo>
                <a:lnTo>
                  <a:pt x="130160" y="1057419"/>
                </a:lnTo>
                <a:lnTo>
                  <a:pt x="87808" y="1039546"/>
                </a:lnTo>
                <a:lnTo>
                  <a:pt x="51927" y="1011824"/>
                </a:lnTo>
                <a:lnTo>
                  <a:pt x="24205" y="975943"/>
                </a:lnTo>
                <a:lnTo>
                  <a:pt x="6332" y="933591"/>
                </a:lnTo>
                <a:lnTo>
                  <a:pt x="0" y="886460"/>
                </a:lnTo>
                <a:lnTo>
                  <a:pt x="0" y="177292"/>
                </a:lnTo>
                <a:close/>
              </a:path>
            </a:pathLst>
          </a:custGeom>
          <a:ln w="28956">
            <a:solidFill>
              <a:srgbClr val="F4B083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15848" y="1008989"/>
            <a:ext cx="1120330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2000" spc="5">
                <a:latin typeface="华文中宋"/>
                <a:cs typeface="华文中宋"/>
              </a:rPr>
              <a:t>1</a:t>
            </a:r>
            <a:r>
              <a:rPr dirty="0" sz="2000">
                <a:latin typeface="华文中宋"/>
                <a:cs typeface="华文中宋"/>
              </a:rPr>
              <a:t>月</a:t>
            </a:r>
            <a:r>
              <a:rPr dirty="0" sz="2000" spc="5">
                <a:latin typeface="华文中宋"/>
                <a:cs typeface="华文中宋"/>
              </a:rPr>
              <a:t>11</a:t>
            </a:r>
            <a:r>
              <a:rPr dirty="0" sz="2000">
                <a:latin typeface="华文中宋"/>
                <a:cs typeface="华文中宋"/>
              </a:rPr>
              <a:t>日</a:t>
            </a:r>
            <a:r>
              <a:rPr dirty="0" sz="2000" spc="-10">
                <a:latin typeface="华文中宋"/>
                <a:cs typeface="华文中宋"/>
              </a:rPr>
              <a:t>上</a:t>
            </a:r>
            <a:r>
              <a:rPr dirty="0" sz="2000">
                <a:latin typeface="华文中宋"/>
                <a:cs typeface="华文中宋"/>
              </a:rPr>
              <a:t>午</a:t>
            </a:r>
            <a:r>
              <a:rPr dirty="0" sz="2000" spc="-5">
                <a:latin typeface="华文中宋"/>
                <a:cs typeface="华文中宋"/>
              </a:rPr>
              <a:t>，</a:t>
            </a:r>
            <a:r>
              <a:rPr dirty="0" sz="2000" spc="-15">
                <a:latin typeface="华文中宋"/>
                <a:cs typeface="华文中宋"/>
              </a:rPr>
              <a:t>省</a:t>
            </a:r>
            <a:r>
              <a:rPr dirty="0" sz="2000">
                <a:latin typeface="华文中宋"/>
                <a:cs typeface="华文中宋"/>
              </a:rPr>
              <a:t>部级</a:t>
            </a:r>
            <a:r>
              <a:rPr dirty="0" sz="2000" spc="-15">
                <a:latin typeface="华文中宋"/>
                <a:cs typeface="华文中宋"/>
              </a:rPr>
              <a:t>主</a:t>
            </a:r>
            <a:r>
              <a:rPr dirty="0" sz="2000">
                <a:latin typeface="华文中宋"/>
                <a:cs typeface="华文中宋"/>
              </a:rPr>
              <a:t>要领</a:t>
            </a:r>
            <a:r>
              <a:rPr dirty="0" sz="2000" spc="-15">
                <a:latin typeface="华文中宋"/>
                <a:cs typeface="华文中宋"/>
              </a:rPr>
              <a:t>导</a:t>
            </a:r>
            <a:r>
              <a:rPr dirty="0" sz="2000">
                <a:latin typeface="华文中宋"/>
                <a:cs typeface="华文中宋"/>
              </a:rPr>
              <a:t>干部</a:t>
            </a:r>
            <a:r>
              <a:rPr dirty="0" sz="2000" spc="-15">
                <a:latin typeface="华文中宋"/>
                <a:cs typeface="华文中宋"/>
              </a:rPr>
              <a:t>学</a:t>
            </a:r>
            <a:r>
              <a:rPr dirty="0" sz="2000">
                <a:latin typeface="华文中宋"/>
                <a:cs typeface="华文中宋"/>
              </a:rPr>
              <a:t>习贯</a:t>
            </a:r>
            <a:r>
              <a:rPr dirty="0" sz="2000" spc="-15">
                <a:latin typeface="华文中宋"/>
                <a:cs typeface="华文中宋"/>
              </a:rPr>
              <a:t>彻</a:t>
            </a:r>
            <a:r>
              <a:rPr dirty="0" sz="2000">
                <a:latin typeface="华文中宋"/>
                <a:cs typeface="华文中宋"/>
              </a:rPr>
              <a:t>党的</a:t>
            </a:r>
            <a:r>
              <a:rPr dirty="0" sz="2000" spc="-15">
                <a:latin typeface="华文中宋"/>
                <a:cs typeface="华文中宋"/>
              </a:rPr>
              <a:t>十</a:t>
            </a:r>
            <a:r>
              <a:rPr dirty="0" sz="2000">
                <a:latin typeface="华文中宋"/>
                <a:cs typeface="华文中宋"/>
              </a:rPr>
              <a:t>九届</a:t>
            </a:r>
            <a:r>
              <a:rPr dirty="0" sz="2000" spc="-15">
                <a:latin typeface="华文中宋"/>
                <a:cs typeface="华文中宋"/>
              </a:rPr>
              <a:t>六</a:t>
            </a:r>
            <a:r>
              <a:rPr dirty="0" sz="2000">
                <a:latin typeface="华文中宋"/>
                <a:cs typeface="华文中宋"/>
              </a:rPr>
              <a:t>中全</a:t>
            </a:r>
            <a:r>
              <a:rPr dirty="0" sz="2000" spc="-15">
                <a:latin typeface="华文中宋"/>
                <a:cs typeface="华文中宋"/>
              </a:rPr>
              <a:t>会</a:t>
            </a:r>
            <a:r>
              <a:rPr dirty="0" sz="2000">
                <a:latin typeface="华文中宋"/>
                <a:cs typeface="华文中宋"/>
              </a:rPr>
              <a:t>精神</a:t>
            </a:r>
            <a:r>
              <a:rPr dirty="0" sz="2000" spc="-15">
                <a:latin typeface="华文中宋"/>
                <a:cs typeface="华文中宋"/>
              </a:rPr>
              <a:t>专</a:t>
            </a:r>
            <a:r>
              <a:rPr dirty="0" sz="2000">
                <a:latin typeface="华文中宋"/>
                <a:cs typeface="华文中宋"/>
              </a:rPr>
              <a:t>题研</a:t>
            </a:r>
            <a:r>
              <a:rPr dirty="0" sz="2000" spc="-15">
                <a:latin typeface="华文中宋"/>
                <a:cs typeface="华文中宋"/>
              </a:rPr>
              <a:t>讨</a:t>
            </a:r>
            <a:r>
              <a:rPr dirty="0" sz="2000">
                <a:latin typeface="华文中宋"/>
                <a:cs typeface="华文中宋"/>
              </a:rPr>
              <a:t>班在</a:t>
            </a:r>
            <a:r>
              <a:rPr dirty="0" sz="2000" spc="-15">
                <a:latin typeface="华文中宋"/>
                <a:cs typeface="华文中宋"/>
              </a:rPr>
              <a:t>中</a:t>
            </a:r>
            <a:r>
              <a:rPr dirty="0" sz="2000">
                <a:latin typeface="华文中宋"/>
                <a:cs typeface="华文中宋"/>
              </a:rPr>
              <a:t>央党</a:t>
            </a:r>
            <a:r>
              <a:rPr dirty="0" sz="2000" spc="-15">
                <a:latin typeface="华文中宋"/>
                <a:cs typeface="华文中宋"/>
              </a:rPr>
              <a:t>校</a:t>
            </a:r>
            <a:r>
              <a:rPr dirty="0" sz="2000">
                <a:latin typeface="华文中宋"/>
                <a:cs typeface="华文中宋"/>
              </a:rPr>
              <a:t>（国 家行政学院）开班。</a:t>
            </a:r>
            <a:endParaRPr sz="2000">
              <a:latin typeface="华文中宋"/>
              <a:cs typeface="华文中宋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2391" y="2633472"/>
            <a:ext cx="6556375" cy="3263265"/>
          </a:xfrm>
          <a:prstGeom prst="rect">
            <a:avLst/>
          </a:prstGeom>
          <a:solidFill>
            <a:srgbClr val="C51720">
              <a:alpha val="21174"/>
            </a:srgbClr>
          </a:solidFill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algn="just" marL="450215" marR="153670" indent="-287020">
              <a:lnSpc>
                <a:spcPct val="150000"/>
              </a:lnSpc>
              <a:buFont typeface="Arial"/>
              <a:buChar char="•"/>
              <a:tabLst>
                <a:tab pos="450850" algn="l"/>
              </a:tabLst>
            </a:pPr>
            <a:r>
              <a:rPr dirty="0" sz="1800">
                <a:latin typeface="微软雅黑"/>
                <a:cs typeface="微软雅黑"/>
              </a:rPr>
              <a:t>中共中央总书记、国家主席、中央军委主席习近平在开班式 上发表重要讲话。</a:t>
            </a:r>
            <a:endParaRPr sz="18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750">
              <a:latin typeface="微软雅黑"/>
              <a:cs typeface="微软雅黑"/>
            </a:endParaRPr>
          </a:p>
          <a:p>
            <a:pPr algn="just" marL="450215" marR="153670" indent="-28702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450850" algn="l"/>
              </a:tabLst>
            </a:pPr>
            <a:r>
              <a:rPr dirty="0" sz="1800">
                <a:latin typeface="微软雅黑"/>
                <a:cs typeface="微软雅黑"/>
              </a:rPr>
              <a:t>中共中央政治局常委李克强主持开班式，中共中央政治局常 委栗战书、汪洋、王沪宁、赵乐际、韩正，国家副主席王岐 </a:t>
            </a:r>
            <a:r>
              <a:rPr dirty="0" sz="1800" spc="-5">
                <a:latin typeface="微软雅黑"/>
                <a:cs typeface="微软雅黑"/>
              </a:rPr>
              <a:t>山出席开班式</a:t>
            </a:r>
            <a:r>
              <a:rPr dirty="0" sz="1800">
                <a:latin typeface="微软雅黑"/>
                <a:cs typeface="微软雅黑"/>
              </a:rPr>
              <a:t>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4988" y="2577083"/>
            <a:ext cx="4799076" cy="3351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04232" y="1522475"/>
            <a:ext cx="6924040" cy="4417060"/>
          </a:xfrm>
          <a:custGeom>
            <a:avLst/>
            <a:gdLst/>
            <a:ahLst/>
            <a:cxnLst/>
            <a:rect l="l" t="t" r="r" b="b"/>
            <a:pathLst>
              <a:path w="6924040" h="4417060">
                <a:moveTo>
                  <a:pt x="0" y="4416552"/>
                </a:moveTo>
                <a:lnTo>
                  <a:pt x="6923531" y="4416552"/>
                </a:lnTo>
                <a:lnTo>
                  <a:pt x="6923531" y="0"/>
                </a:lnTo>
                <a:lnTo>
                  <a:pt x="0" y="0"/>
                </a:lnTo>
                <a:lnTo>
                  <a:pt x="0" y="4416552"/>
                </a:lnTo>
                <a:close/>
              </a:path>
            </a:pathLst>
          </a:custGeom>
          <a:ln w="317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023865" y="2119071"/>
            <a:ext cx="6870700" cy="35928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"/>
              <a:tabLst>
                <a:tab pos="299720" algn="l"/>
              </a:tabLst>
            </a:pPr>
            <a:r>
              <a:rPr dirty="0" sz="1800" spc="45">
                <a:latin typeface="微软雅黑"/>
                <a:cs typeface="微软雅黑"/>
              </a:rPr>
              <a:t>中共中央总书记、国家主</a:t>
            </a:r>
            <a:r>
              <a:rPr dirty="0" sz="1800" spc="25">
                <a:latin typeface="微软雅黑"/>
                <a:cs typeface="微软雅黑"/>
              </a:rPr>
              <a:t>席</a:t>
            </a:r>
            <a:r>
              <a:rPr dirty="0" sz="1800" spc="45">
                <a:latin typeface="微软雅黑"/>
                <a:cs typeface="微软雅黑"/>
              </a:rPr>
              <a:t>、</a:t>
            </a:r>
            <a:r>
              <a:rPr dirty="0" sz="1800" spc="40">
                <a:latin typeface="微软雅黑"/>
                <a:cs typeface="微软雅黑"/>
              </a:rPr>
              <a:t>中央军委</a:t>
            </a:r>
            <a:r>
              <a:rPr dirty="0" sz="1800" spc="30">
                <a:latin typeface="微软雅黑"/>
                <a:cs typeface="微软雅黑"/>
              </a:rPr>
              <a:t>主</a:t>
            </a:r>
            <a:r>
              <a:rPr dirty="0" sz="1800" spc="40">
                <a:latin typeface="微软雅黑"/>
                <a:cs typeface="微软雅黑"/>
              </a:rPr>
              <a:t>席习近平在</a:t>
            </a:r>
            <a:r>
              <a:rPr dirty="0" sz="1800" spc="30">
                <a:latin typeface="微软雅黑"/>
                <a:cs typeface="微软雅黑"/>
              </a:rPr>
              <a:t>开</a:t>
            </a:r>
            <a:r>
              <a:rPr dirty="0" sz="1800" spc="40">
                <a:latin typeface="微软雅黑"/>
                <a:cs typeface="微软雅黑"/>
              </a:rPr>
              <a:t>班式</a:t>
            </a:r>
            <a:r>
              <a:rPr dirty="0" sz="1800">
                <a:latin typeface="微软雅黑"/>
                <a:cs typeface="微软雅黑"/>
              </a:rPr>
              <a:t>上</a:t>
            </a:r>
            <a:endParaRPr sz="1800">
              <a:latin typeface="微软雅黑"/>
              <a:cs typeface="微软雅黑"/>
            </a:endParaRPr>
          </a:p>
          <a:p>
            <a:pPr marL="299085" marR="5080">
              <a:lnSpc>
                <a:spcPct val="200000"/>
              </a:lnSpc>
              <a:spcBef>
                <a:spcPts val="5"/>
              </a:spcBef>
            </a:pPr>
            <a:r>
              <a:rPr dirty="0" sz="1800" spc="45">
                <a:latin typeface="微软雅黑"/>
                <a:cs typeface="微软雅黑"/>
              </a:rPr>
              <a:t>发表重要讲话强调</a:t>
            </a:r>
            <a:r>
              <a:rPr dirty="0" sz="1800" spc="50">
                <a:latin typeface="微软雅黑"/>
                <a:cs typeface="微软雅黑"/>
              </a:rPr>
              <a:t>，</a:t>
            </a:r>
            <a:r>
              <a:rPr dirty="0" sz="1800" spc="45">
                <a:latin typeface="微软雅黑"/>
                <a:cs typeface="微软雅黑"/>
              </a:rPr>
              <a:t>党中</a:t>
            </a:r>
            <a:r>
              <a:rPr dirty="0" sz="1800" spc="30">
                <a:latin typeface="微软雅黑"/>
                <a:cs typeface="微软雅黑"/>
              </a:rPr>
              <a:t>央</a:t>
            </a:r>
            <a:r>
              <a:rPr dirty="0" sz="1800" spc="45">
                <a:latin typeface="微软雅黑"/>
                <a:cs typeface="微软雅黑"/>
              </a:rPr>
              <a:t>举办这次专</a:t>
            </a:r>
            <a:r>
              <a:rPr dirty="0" sz="1800" spc="30">
                <a:latin typeface="微软雅黑"/>
                <a:cs typeface="微软雅黑"/>
              </a:rPr>
              <a:t>题</a:t>
            </a:r>
            <a:r>
              <a:rPr dirty="0" sz="1800" spc="45">
                <a:latin typeface="微软雅黑"/>
                <a:cs typeface="微软雅黑"/>
              </a:rPr>
              <a:t>研讨</a:t>
            </a:r>
            <a:r>
              <a:rPr dirty="0" sz="1800" spc="65">
                <a:latin typeface="微软雅黑"/>
                <a:cs typeface="微软雅黑"/>
              </a:rPr>
              <a:t>班</a:t>
            </a:r>
            <a:r>
              <a:rPr dirty="0" sz="1800" spc="45">
                <a:latin typeface="微软雅黑"/>
                <a:cs typeface="微软雅黑"/>
              </a:rPr>
              <a:t>，目</a:t>
            </a:r>
            <a:r>
              <a:rPr dirty="0" sz="1800" spc="30">
                <a:latin typeface="微软雅黑"/>
                <a:cs typeface="微软雅黑"/>
              </a:rPr>
              <a:t>的</a:t>
            </a:r>
            <a:r>
              <a:rPr dirty="0" sz="1800" spc="50">
                <a:latin typeface="微软雅黑"/>
                <a:cs typeface="微软雅黑"/>
              </a:rPr>
              <a:t>是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深入 研读和领会</a:t>
            </a:r>
            <a:r>
              <a:rPr dirty="0" sz="1800" spc="30" b="1" i="1">
                <a:solidFill>
                  <a:srgbClr val="C00000"/>
                </a:solidFill>
                <a:latin typeface="微软雅黑"/>
                <a:cs typeface="微软雅黑"/>
              </a:rPr>
              <a:t>党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的十九届六</a:t>
            </a:r>
            <a:r>
              <a:rPr dirty="0" sz="1800" spc="30" b="1" i="1">
                <a:solidFill>
                  <a:srgbClr val="C00000"/>
                </a:solidFill>
                <a:latin typeface="微软雅黑"/>
                <a:cs typeface="微软雅黑"/>
              </a:rPr>
              <a:t>中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全会决</a:t>
            </a:r>
            <a:r>
              <a:rPr dirty="0" sz="1800" spc="65" b="1" i="1">
                <a:solidFill>
                  <a:srgbClr val="C00000"/>
                </a:solidFill>
                <a:latin typeface="微软雅黑"/>
                <a:cs typeface="微软雅黑"/>
              </a:rPr>
              <a:t>议</a:t>
            </a:r>
            <a:r>
              <a:rPr dirty="0" sz="1800" spc="45">
                <a:latin typeface="微软雅黑"/>
                <a:cs typeface="微软雅黑"/>
              </a:rPr>
              <a:t>，</a:t>
            </a:r>
            <a:r>
              <a:rPr dirty="0" sz="1800" spc="30" b="1" i="1">
                <a:solidFill>
                  <a:srgbClr val="C00000"/>
                </a:solidFill>
                <a:latin typeface="微软雅黑"/>
                <a:cs typeface="微软雅黑"/>
              </a:rPr>
              <a:t>继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续把党史总结、学</a:t>
            </a:r>
            <a:r>
              <a:rPr dirty="0" sz="1800" spc="35" b="1" i="1">
                <a:solidFill>
                  <a:srgbClr val="C00000"/>
                </a:solidFill>
                <a:latin typeface="微软雅黑"/>
                <a:cs typeface="微软雅黑"/>
              </a:rPr>
              <a:t>习</a:t>
            </a:r>
            <a:r>
              <a:rPr dirty="0" sz="1800" b="1" i="1">
                <a:solidFill>
                  <a:srgbClr val="C00000"/>
                </a:solidFill>
                <a:latin typeface="微软雅黑"/>
                <a:cs typeface="微软雅黑"/>
              </a:rPr>
              <a:t>、 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教育、宣传</a:t>
            </a:r>
            <a:r>
              <a:rPr dirty="0" sz="1800" spc="30" b="1" i="1">
                <a:solidFill>
                  <a:srgbClr val="C00000"/>
                </a:solidFill>
                <a:latin typeface="微软雅黑"/>
                <a:cs typeface="微软雅黑"/>
              </a:rPr>
              <a:t>引</a:t>
            </a:r>
            <a:r>
              <a:rPr dirty="0" sz="1800" spc="45" b="1" i="1">
                <a:solidFill>
                  <a:srgbClr val="C00000"/>
                </a:solidFill>
                <a:latin typeface="微软雅黑"/>
                <a:cs typeface="微软雅黑"/>
              </a:rPr>
              <a:t>向深</a:t>
            </a:r>
            <a:r>
              <a:rPr dirty="0" sz="1800" spc="55" b="1" i="1">
                <a:solidFill>
                  <a:srgbClr val="C00000"/>
                </a:solidFill>
                <a:latin typeface="微软雅黑"/>
                <a:cs typeface="微软雅黑"/>
              </a:rPr>
              <a:t>入</a:t>
            </a:r>
            <a:r>
              <a:rPr dirty="0" sz="1800" spc="45">
                <a:latin typeface="微软雅黑"/>
                <a:cs typeface="微软雅黑"/>
              </a:rPr>
              <a:t>，更</a:t>
            </a:r>
            <a:r>
              <a:rPr dirty="0" sz="1800" spc="30">
                <a:latin typeface="微软雅黑"/>
                <a:cs typeface="微软雅黑"/>
              </a:rPr>
              <a:t>好</a:t>
            </a:r>
            <a:r>
              <a:rPr dirty="0" sz="1800" spc="45">
                <a:latin typeface="微软雅黑"/>
                <a:cs typeface="微软雅黑"/>
              </a:rPr>
              <a:t>把握和运用</a:t>
            </a:r>
            <a:r>
              <a:rPr dirty="0" sz="1800" spc="30">
                <a:latin typeface="微软雅黑"/>
                <a:cs typeface="微软雅黑"/>
              </a:rPr>
              <a:t>党</a:t>
            </a:r>
            <a:r>
              <a:rPr dirty="0" sz="1800" spc="45">
                <a:latin typeface="微软雅黑"/>
                <a:cs typeface="微软雅黑"/>
              </a:rPr>
              <a:t>的百年奋斗</a:t>
            </a:r>
            <a:r>
              <a:rPr dirty="0" sz="1800" spc="30">
                <a:latin typeface="微软雅黑"/>
                <a:cs typeface="微软雅黑"/>
              </a:rPr>
              <a:t>历</a:t>
            </a:r>
            <a:r>
              <a:rPr dirty="0" sz="1800" spc="45">
                <a:latin typeface="微软雅黑"/>
                <a:cs typeface="微软雅黑"/>
              </a:rPr>
              <a:t>史经</a:t>
            </a:r>
            <a:r>
              <a:rPr dirty="0" sz="1800" spc="60">
                <a:latin typeface="微软雅黑"/>
                <a:cs typeface="微软雅黑"/>
              </a:rPr>
              <a:t>验</a:t>
            </a:r>
            <a:r>
              <a:rPr dirty="0" sz="1800">
                <a:latin typeface="微软雅黑"/>
                <a:cs typeface="微软雅黑"/>
              </a:rPr>
              <a:t>， </a:t>
            </a:r>
            <a:r>
              <a:rPr dirty="0" sz="1800" spc="45">
                <a:latin typeface="微软雅黑"/>
                <a:cs typeface="微软雅黑"/>
              </a:rPr>
              <a:t>弘扬伟大建党精神</a:t>
            </a:r>
            <a:r>
              <a:rPr dirty="0" sz="1800" spc="50">
                <a:latin typeface="微软雅黑"/>
                <a:cs typeface="微软雅黑"/>
              </a:rPr>
              <a:t>，</a:t>
            </a:r>
            <a:r>
              <a:rPr dirty="0" sz="1800" spc="45">
                <a:latin typeface="微软雅黑"/>
                <a:cs typeface="微软雅黑"/>
              </a:rPr>
              <a:t>增加</a:t>
            </a:r>
            <a:r>
              <a:rPr dirty="0" sz="1800" spc="30">
                <a:latin typeface="微软雅黑"/>
                <a:cs typeface="微软雅黑"/>
              </a:rPr>
              <a:t>历</a:t>
            </a:r>
            <a:r>
              <a:rPr dirty="0" sz="1800" spc="45">
                <a:latin typeface="微软雅黑"/>
                <a:cs typeface="微软雅黑"/>
              </a:rPr>
              <a:t>史自</a:t>
            </a:r>
            <a:r>
              <a:rPr dirty="0" sz="1800" spc="50">
                <a:latin typeface="微软雅黑"/>
                <a:cs typeface="微软雅黑"/>
              </a:rPr>
              <a:t>信</a:t>
            </a:r>
            <a:r>
              <a:rPr dirty="0" sz="1800" spc="45">
                <a:latin typeface="微软雅黑"/>
                <a:cs typeface="微软雅黑"/>
              </a:rPr>
              <a:t>、增</a:t>
            </a:r>
            <a:r>
              <a:rPr dirty="0" sz="1800" spc="30">
                <a:latin typeface="微软雅黑"/>
                <a:cs typeface="微软雅黑"/>
              </a:rPr>
              <a:t>进</a:t>
            </a:r>
            <a:r>
              <a:rPr dirty="0" sz="1800" spc="45">
                <a:latin typeface="微软雅黑"/>
                <a:cs typeface="微软雅黑"/>
              </a:rPr>
              <a:t>团结统</a:t>
            </a:r>
            <a:r>
              <a:rPr dirty="0" sz="1800" spc="55">
                <a:latin typeface="微软雅黑"/>
                <a:cs typeface="微软雅黑"/>
              </a:rPr>
              <a:t>一</a:t>
            </a:r>
            <a:r>
              <a:rPr dirty="0" sz="1800" spc="45">
                <a:latin typeface="微软雅黑"/>
                <a:cs typeface="微软雅黑"/>
              </a:rPr>
              <a:t>、</a:t>
            </a:r>
            <a:r>
              <a:rPr dirty="0" sz="1800" spc="30">
                <a:latin typeface="微软雅黑"/>
                <a:cs typeface="微软雅黑"/>
              </a:rPr>
              <a:t>增</a:t>
            </a:r>
            <a:r>
              <a:rPr dirty="0" sz="1800" spc="45">
                <a:latin typeface="微软雅黑"/>
                <a:cs typeface="微软雅黑"/>
              </a:rPr>
              <a:t>强斗</a:t>
            </a:r>
            <a:r>
              <a:rPr dirty="0" sz="1800">
                <a:latin typeface="微软雅黑"/>
                <a:cs typeface="微软雅黑"/>
              </a:rPr>
              <a:t>争 </a:t>
            </a:r>
            <a:r>
              <a:rPr dirty="0" sz="1800" spc="45">
                <a:latin typeface="微软雅黑"/>
                <a:cs typeface="微软雅黑"/>
              </a:rPr>
              <a:t>精神，动员全党全国各族</a:t>
            </a:r>
            <a:r>
              <a:rPr dirty="0" sz="1800" spc="30">
                <a:latin typeface="微软雅黑"/>
                <a:cs typeface="微软雅黑"/>
              </a:rPr>
              <a:t>人</a:t>
            </a:r>
            <a:r>
              <a:rPr dirty="0" sz="1800" spc="45">
                <a:latin typeface="微软雅黑"/>
                <a:cs typeface="微软雅黑"/>
              </a:rPr>
              <a:t>民坚定信心</a:t>
            </a:r>
            <a:r>
              <a:rPr dirty="0" sz="1800" spc="30">
                <a:latin typeface="微软雅黑"/>
                <a:cs typeface="微软雅黑"/>
              </a:rPr>
              <a:t>、</a:t>
            </a:r>
            <a:r>
              <a:rPr dirty="0" sz="1800" spc="45">
                <a:latin typeface="微软雅黑"/>
                <a:cs typeface="微软雅黑"/>
              </a:rPr>
              <a:t>勇毅前</a:t>
            </a:r>
            <a:r>
              <a:rPr dirty="0" sz="1800" spc="40">
                <a:latin typeface="微软雅黑"/>
                <a:cs typeface="微软雅黑"/>
              </a:rPr>
              <a:t>行</a:t>
            </a:r>
            <a:r>
              <a:rPr dirty="0" sz="1800" spc="45">
                <a:latin typeface="微软雅黑"/>
                <a:cs typeface="微软雅黑"/>
              </a:rPr>
              <a:t>，</a:t>
            </a:r>
            <a:r>
              <a:rPr dirty="0" sz="1800" spc="30">
                <a:latin typeface="微软雅黑"/>
                <a:cs typeface="微软雅黑"/>
              </a:rPr>
              <a:t>为</a:t>
            </a:r>
            <a:r>
              <a:rPr dirty="0" sz="1800" spc="40">
                <a:latin typeface="微软雅黑"/>
                <a:cs typeface="微软雅黑"/>
              </a:rPr>
              <a:t>实现</a:t>
            </a:r>
            <a:r>
              <a:rPr dirty="0" sz="1800">
                <a:latin typeface="微软雅黑"/>
                <a:cs typeface="微软雅黑"/>
              </a:rPr>
              <a:t>第 二个百年奋斗目标而不懈努力。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00" y="1327403"/>
            <a:ext cx="6642100" cy="200025"/>
          </a:xfrm>
          <a:custGeom>
            <a:avLst/>
            <a:gdLst/>
            <a:ahLst/>
            <a:cxnLst/>
            <a:rect l="l" t="t" r="r" b="b"/>
            <a:pathLst>
              <a:path w="6642100" h="200025">
                <a:moveTo>
                  <a:pt x="6459220" y="0"/>
                </a:moveTo>
                <a:lnTo>
                  <a:pt x="182372" y="0"/>
                </a:lnTo>
                <a:lnTo>
                  <a:pt x="0" y="199644"/>
                </a:lnTo>
                <a:lnTo>
                  <a:pt x="6641592" y="199644"/>
                </a:lnTo>
                <a:lnTo>
                  <a:pt x="6459220" y="0"/>
                </a:lnTo>
                <a:close/>
              </a:path>
            </a:pathLst>
          </a:custGeom>
          <a:solidFill>
            <a:srgbClr val="A8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04103" y="1327403"/>
            <a:ext cx="5890260" cy="574675"/>
          </a:xfrm>
          <a:custGeom>
            <a:avLst/>
            <a:gdLst/>
            <a:ahLst/>
            <a:cxnLst/>
            <a:rect l="l" t="t" r="r" b="b"/>
            <a:pathLst>
              <a:path w="5890259" h="574675">
                <a:moveTo>
                  <a:pt x="5890260" y="0"/>
                </a:moveTo>
                <a:lnTo>
                  <a:pt x="0" y="0"/>
                </a:lnTo>
                <a:lnTo>
                  <a:pt x="168529" y="574548"/>
                </a:lnTo>
                <a:lnTo>
                  <a:pt x="5721731" y="574548"/>
                </a:lnTo>
                <a:lnTo>
                  <a:pt x="589026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509384" y="1407414"/>
            <a:ext cx="36836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FFFFFF"/>
                </a:solidFill>
                <a:latin typeface="微软雅黑"/>
                <a:cs typeface="微软雅黑"/>
              </a:rPr>
              <a:t>习近平总书记发表重要讲话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54379" y="70815"/>
            <a:ext cx="1653539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FFFFFF"/>
                </a:solidFill>
              </a:rPr>
              <a:t>会议概况</a:t>
            </a:r>
            <a:endParaRPr sz="3200"/>
          </a:p>
        </p:txBody>
      </p:sp>
      <p:sp>
        <p:nvSpPr>
          <p:cNvPr id="8" name="object 8"/>
          <p:cNvSpPr/>
          <p:nvPr/>
        </p:nvSpPr>
        <p:spPr>
          <a:xfrm>
            <a:off x="355091" y="2189988"/>
            <a:ext cx="4221480" cy="3081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" y="0"/>
            <a:ext cx="12188951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43488" y="3433571"/>
            <a:ext cx="1049020" cy="91440"/>
          </a:xfrm>
          <a:custGeom>
            <a:avLst/>
            <a:gdLst/>
            <a:ahLst/>
            <a:cxnLst/>
            <a:rect l="l" t="t" r="r" b="b"/>
            <a:pathLst>
              <a:path w="1049020" h="91439">
                <a:moveTo>
                  <a:pt x="0" y="91439"/>
                </a:moveTo>
                <a:lnTo>
                  <a:pt x="1048511" y="91439"/>
                </a:lnTo>
                <a:lnTo>
                  <a:pt x="1048511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42588" y="3433571"/>
            <a:ext cx="711835" cy="91440"/>
          </a:xfrm>
          <a:custGeom>
            <a:avLst/>
            <a:gdLst/>
            <a:ahLst/>
            <a:cxnLst/>
            <a:rect l="l" t="t" r="r" b="b"/>
            <a:pathLst>
              <a:path w="711835" h="91439">
                <a:moveTo>
                  <a:pt x="0" y="91439"/>
                </a:moveTo>
                <a:lnTo>
                  <a:pt x="711708" y="91439"/>
                </a:lnTo>
                <a:lnTo>
                  <a:pt x="711708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3433571"/>
            <a:ext cx="1049020" cy="91440"/>
          </a:xfrm>
          <a:custGeom>
            <a:avLst/>
            <a:gdLst/>
            <a:ahLst/>
            <a:cxnLst/>
            <a:rect l="l" t="t" r="r" b="b"/>
            <a:pathLst>
              <a:path w="1049020" h="91439">
                <a:moveTo>
                  <a:pt x="0" y="91439"/>
                </a:moveTo>
                <a:lnTo>
                  <a:pt x="1048512" y="91439"/>
                </a:lnTo>
                <a:lnTo>
                  <a:pt x="1048512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6041135"/>
            <a:ext cx="12167615" cy="413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12191999" cy="34427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28388" y="3028200"/>
            <a:ext cx="6591300" cy="876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553200" y="2927616"/>
            <a:ext cx="2741676" cy="11688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54296" y="3054095"/>
            <a:ext cx="6489700" cy="774700"/>
          </a:xfrm>
          <a:custGeom>
            <a:avLst/>
            <a:gdLst/>
            <a:ahLst/>
            <a:cxnLst/>
            <a:rect l="l" t="t" r="r" b="b"/>
            <a:pathLst>
              <a:path w="6489700" h="774700">
                <a:moveTo>
                  <a:pt x="6489192" y="0"/>
                </a:moveTo>
                <a:lnTo>
                  <a:pt x="0" y="0"/>
                </a:lnTo>
                <a:lnTo>
                  <a:pt x="0" y="774191"/>
                </a:lnTo>
                <a:lnTo>
                  <a:pt x="6489192" y="774191"/>
                </a:lnTo>
                <a:lnTo>
                  <a:pt x="64891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621404">
              <a:lnSpc>
                <a:spcPct val="100000"/>
              </a:lnSpc>
              <a:spcBef>
                <a:spcPts val="95"/>
              </a:spcBef>
            </a:pPr>
            <a:r>
              <a:rPr dirty="0" spc="-10"/>
              <a:t>重要讲话</a:t>
            </a:r>
          </a:p>
        </p:txBody>
      </p:sp>
      <p:sp>
        <p:nvSpPr>
          <p:cNvPr id="12" name="object 12"/>
          <p:cNvSpPr/>
          <p:nvPr/>
        </p:nvSpPr>
        <p:spPr>
          <a:xfrm>
            <a:off x="1022603" y="3020567"/>
            <a:ext cx="2996184" cy="32826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1959" y="3032757"/>
            <a:ext cx="4155948" cy="37825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48511" y="3046476"/>
            <a:ext cx="2894330" cy="3092450"/>
          </a:xfrm>
          <a:custGeom>
            <a:avLst/>
            <a:gdLst/>
            <a:ahLst/>
            <a:cxnLst/>
            <a:rect l="l" t="t" r="r" b="b"/>
            <a:pathLst>
              <a:path w="2894329" h="3092450">
                <a:moveTo>
                  <a:pt x="0" y="3092196"/>
                </a:moveTo>
                <a:lnTo>
                  <a:pt x="2894076" y="3092196"/>
                </a:lnTo>
                <a:lnTo>
                  <a:pt x="2894076" y="0"/>
                </a:lnTo>
                <a:lnTo>
                  <a:pt x="0" y="0"/>
                </a:lnTo>
                <a:lnTo>
                  <a:pt x="0" y="30921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506982" y="3524503"/>
            <a:ext cx="1976755" cy="21297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800" spc="5" b="1">
                <a:solidFill>
                  <a:srgbClr val="C7161E"/>
                </a:solidFill>
                <a:latin typeface="Arial"/>
                <a:cs typeface="Arial"/>
              </a:rPr>
              <a:t>02</a:t>
            </a:r>
            <a:endParaRPr sz="13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48511" y="6138671"/>
            <a:ext cx="2895600" cy="90170"/>
          </a:xfrm>
          <a:custGeom>
            <a:avLst/>
            <a:gdLst/>
            <a:ahLst/>
            <a:cxnLst/>
            <a:rect l="l" t="t" r="r" b="b"/>
            <a:pathLst>
              <a:path w="2895600" h="90170">
                <a:moveTo>
                  <a:pt x="2895600" y="0"/>
                </a:moveTo>
                <a:lnTo>
                  <a:pt x="0" y="0"/>
                </a:lnTo>
                <a:lnTo>
                  <a:pt x="0" y="89915"/>
                </a:lnTo>
                <a:lnTo>
                  <a:pt x="2895600" y="89915"/>
                </a:lnTo>
                <a:lnTo>
                  <a:pt x="289560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645533" y="4045103"/>
            <a:ext cx="7330440" cy="739775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457834">
              <a:lnSpc>
                <a:spcPct val="100000"/>
              </a:lnSpc>
              <a:spcBef>
                <a:spcPts val="750"/>
              </a:spcBef>
            </a:pPr>
            <a:r>
              <a:rPr dirty="0" sz="1800" spc="45">
                <a:solidFill>
                  <a:srgbClr val="44536A"/>
                </a:solidFill>
                <a:latin typeface="Arial"/>
                <a:cs typeface="Arial"/>
              </a:rPr>
              <a:t>“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一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个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民族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要走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在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时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代前</a:t>
            </a:r>
            <a:r>
              <a:rPr dirty="0" sz="1800" spc="60">
                <a:solidFill>
                  <a:srgbClr val="44536A"/>
                </a:solidFill>
                <a:latin typeface="微软雅黑"/>
                <a:cs typeface="微软雅黑"/>
              </a:rPr>
              <a:t>列</a:t>
            </a:r>
            <a:r>
              <a:rPr dirty="0" sz="1800" spc="45">
                <a:solidFill>
                  <a:srgbClr val="44536A"/>
                </a:solidFill>
                <a:latin typeface="微软雅黑"/>
                <a:cs typeface="微软雅黑"/>
              </a:rPr>
              <a:t>，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就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一刻不能没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有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理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论思</a:t>
            </a:r>
            <a:r>
              <a:rPr dirty="0" sz="1800" spc="50">
                <a:solidFill>
                  <a:srgbClr val="44536A"/>
                </a:solidFill>
                <a:latin typeface="微软雅黑"/>
                <a:cs typeface="微软雅黑"/>
              </a:rPr>
              <a:t>维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，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一</a:t>
            </a:r>
            <a:r>
              <a:rPr dirty="0" sz="1800" spc="30">
                <a:solidFill>
                  <a:srgbClr val="44536A"/>
                </a:solidFill>
                <a:latin typeface="微软雅黑"/>
                <a:cs typeface="微软雅黑"/>
              </a:rPr>
              <a:t>刻</a:t>
            </a:r>
            <a:r>
              <a:rPr dirty="0" sz="1800" spc="40">
                <a:solidFill>
                  <a:srgbClr val="44536A"/>
                </a:solidFill>
                <a:latin typeface="微软雅黑"/>
                <a:cs typeface="微软雅黑"/>
              </a:rPr>
              <a:t>不能</a:t>
            </a:r>
            <a:r>
              <a:rPr dirty="0" sz="1800">
                <a:solidFill>
                  <a:srgbClr val="44536A"/>
                </a:solidFill>
                <a:latin typeface="微软雅黑"/>
                <a:cs typeface="微软雅黑"/>
              </a:rPr>
              <a:t>没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44536A"/>
                </a:solidFill>
                <a:latin typeface="微软雅黑"/>
                <a:cs typeface="微软雅黑"/>
              </a:rPr>
              <a:t>有正确思想指</a:t>
            </a:r>
            <a:r>
              <a:rPr dirty="0" sz="1800" spc="-15">
                <a:solidFill>
                  <a:srgbClr val="44536A"/>
                </a:solidFill>
                <a:latin typeface="微软雅黑"/>
                <a:cs typeface="微软雅黑"/>
              </a:rPr>
              <a:t>引</a:t>
            </a:r>
            <a:r>
              <a:rPr dirty="0" sz="1800">
                <a:solidFill>
                  <a:srgbClr val="44536A"/>
                </a:solidFill>
                <a:latin typeface="微软雅黑"/>
                <a:cs typeface="微软雅黑"/>
              </a:rPr>
              <a:t>。</a:t>
            </a:r>
            <a:r>
              <a:rPr dirty="0" sz="1800">
                <a:solidFill>
                  <a:srgbClr val="44536A"/>
                </a:solidFill>
                <a:latin typeface="Arial"/>
                <a:cs typeface="Arial"/>
              </a:rPr>
              <a:t>”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755892" y="1031747"/>
            <a:ext cx="5218176" cy="470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995159" y="1266444"/>
            <a:ext cx="4753610" cy="4247515"/>
          </a:xfrm>
          <a:custGeom>
            <a:avLst/>
            <a:gdLst/>
            <a:ahLst/>
            <a:cxnLst/>
            <a:rect l="l" t="t" r="r" b="b"/>
            <a:pathLst>
              <a:path w="4753609" h="4247515">
                <a:moveTo>
                  <a:pt x="4045458" y="0"/>
                </a:moveTo>
                <a:lnTo>
                  <a:pt x="0" y="0"/>
                </a:lnTo>
                <a:lnTo>
                  <a:pt x="0" y="4247387"/>
                </a:lnTo>
                <a:lnTo>
                  <a:pt x="4753356" y="4247387"/>
                </a:lnTo>
                <a:lnTo>
                  <a:pt x="4753356" y="707897"/>
                </a:lnTo>
                <a:lnTo>
                  <a:pt x="40454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59395" y="1752600"/>
            <a:ext cx="3860292" cy="2321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32688" y="3378708"/>
            <a:ext cx="5381625" cy="1186180"/>
          </a:xfrm>
          <a:custGeom>
            <a:avLst/>
            <a:gdLst/>
            <a:ahLst/>
            <a:cxnLst/>
            <a:rect l="l" t="t" r="r" b="b"/>
            <a:pathLst>
              <a:path w="5381625" h="1186179">
                <a:moveTo>
                  <a:pt x="0" y="1185671"/>
                </a:moveTo>
                <a:lnTo>
                  <a:pt x="5381244" y="1185671"/>
                </a:lnTo>
                <a:lnTo>
                  <a:pt x="5381244" y="0"/>
                </a:lnTo>
                <a:lnTo>
                  <a:pt x="0" y="0"/>
                </a:lnTo>
                <a:lnTo>
                  <a:pt x="0" y="1185671"/>
                </a:lnTo>
                <a:close/>
              </a:path>
            </a:pathLst>
          </a:custGeom>
          <a:ln w="3175">
            <a:solidFill>
              <a:srgbClr val="E71E1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51859" y="2866644"/>
            <a:ext cx="251460" cy="1264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451859" y="2866644"/>
            <a:ext cx="251460" cy="127000"/>
          </a:xfrm>
          <a:custGeom>
            <a:avLst/>
            <a:gdLst/>
            <a:ahLst/>
            <a:cxnLst/>
            <a:rect l="l" t="t" r="r" b="b"/>
            <a:pathLst>
              <a:path w="251460" h="127000">
                <a:moveTo>
                  <a:pt x="251460" y="0"/>
                </a:moveTo>
                <a:lnTo>
                  <a:pt x="251460" y="63245"/>
                </a:lnTo>
                <a:lnTo>
                  <a:pt x="125729" y="126491"/>
                </a:lnTo>
                <a:lnTo>
                  <a:pt x="0" y="63245"/>
                </a:lnTo>
                <a:lnTo>
                  <a:pt x="0" y="0"/>
                </a:lnTo>
                <a:lnTo>
                  <a:pt x="125729" y="63245"/>
                </a:lnTo>
                <a:lnTo>
                  <a:pt x="251460" y="0"/>
                </a:lnTo>
                <a:close/>
              </a:path>
            </a:pathLst>
          </a:custGeom>
          <a:ln w="12192">
            <a:solidFill>
              <a:srgbClr val="920D1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41191" y="2994660"/>
            <a:ext cx="251460" cy="128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41191" y="2994660"/>
            <a:ext cx="251460" cy="128270"/>
          </a:xfrm>
          <a:custGeom>
            <a:avLst/>
            <a:gdLst/>
            <a:ahLst/>
            <a:cxnLst/>
            <a:rect l="l" t="t" r="r" b="b"/>
            <a:pathLst>
              <a:path w="251460" h="128269">
                <a:moveTo>
                  <a:pt x="251460" y="0"/>
                </a:moveTo>
                <a:lnTo>
                  <a:pt x="251460" y="64007"/>
                </a:lnTo>
                <a:lnTo>
                  <a:pt x="125730" y="128015"/>
                </a:lnTo>
                <a:lnTo>
                  <a:pt x="0" y="64007"/>
                </a:lnTo>
                <a:lnTo>
                  <a:pt x="0" y="0"/>
                </a:lnTo>
                <a:lnTo>
                  <a:pt x="125730" y="64007"/>
                </a:lnTo>
                <a:lnTo>
                  <a:pt x="251460" y="0"/>
                </a:lnTo>
                <a:close/>
              </a:path>
            </a:pathLst>
          </a:custGeom>
          <a:ln w="12192">
            <a:solidFill>
              <a:srgbClr val="920D1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451859" y="3144011"/>
            <a:ext cx="251460" cy="1280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51859" y="3144011"/>
            <a:ext cx="251460" cy="128270"/>
          </a:xfrm>
          <a:custGeom>
            <a:avLst/>
            <a:gdLst/>
            <a:ahLst/>
            <a:cxnLst/>
            <a:rect l="l" t="t" r="r" b="b"/>
            <a:pathLst>
              <a:path w="251460" h="128270">
                <a:moveTo>
                  <a:pt x="251460" y="0"/>
                </a:moveTo>
                <a:lnTo>
                  <a:pt x="251460" y="64008"/>
                </a:lnTo>
                <a:lnTo>
                  <a:pt x="125729" y="128015"/>
                </a:lnTo>
                <a:lnTo>
                  <a:pt x="0" y="64008"/>
                </a:lnTo>
                <a:lnTo>
                  <a:pt x="0" y="0"/>
                </a:lnTo>
                <a:lnTo>
                  <a:pt x="125729" y="64008"/>
                </a:lnTo>
                <a:lnTo>
                  <a:pt x="251460" y="0"/>
                </a:lnTo>
                <a:close/>
              </a:path>
            </a:pathLst>
          </a:custGeom>
          <a:ln w="12192">
            <a:solidFill>
              <a:srgbClr val="920D1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32688" y="1484375"/>
            <a:ext cx="5381625" cy="1287780"/>
          </a:xfrm>
          <a:prstGeom prst="rect">
            <a:avLst/>
          </a:prstGeom>
          <a:ln w="3175">
            <a:solidFill>
              <a:srgbClr val="E71E17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Times New Roman"/>
              <a:cs typeface="Times New Roman"/>
            </a:endParaRPr>
          </a:p>
          <a:p>
            <a:pPr marL="589915">
              <a:lnSpc>
                <a:spcPct val="100000"/>
              </a:lnSpc>
            </a:pPr>
            <a:r>
              <a:rPr dirty="0" sz="1800" spc="155">
                <a:solidFill>
                  <a:srgbClr val="404040"/>
                </a:solidFill>
                <a:latin typeface="微软雅黑"/>
                <a:cs typeface="微软雅黑"/>
              </a:rPr>
              <a:t>中国共产党</a:t>
            </a:r>
            <a:r>
              <a:rPr dirty="0" sz="1800" spc="155" b="1" i="1">
                <a:solidFill>
                  <a:srgbClr val="C7161E"/>
                </a:solidFill>
                <a:latin typeface="微软雅黑"/>
                <a:cs typeface="微软雅黑"/>
              </a:rPr>
              <a:t>为什么能</a:t>
            </a:r>
            <a:r>
              <a:rPr dirty="0" sz="180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dirty="0" sz="1800" spc="-48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dirty="0" sz="1800" spc="150">
                <a:solidFill>
                  <a:srgbClr val="404040"/>
                </a:solidFill>
                <a:latin typeface="微软雅黑"/>
                <a:cs typeface="微软雅黑"/>
              </a:rPr>
              <a:t>中国特色社</a:t>
            </a:r>
            <a:r>
              <a:rPr dirty="0" sz="1800" spc="165">
                <a:solidFill>
                  <a:srgbClr val="404040"/>
                </a:solidFill>
                <a:latin typeface="微软雅黑"/>
                <a:cs typeface="微软雅黑"/>
              </a:rPr>
              <a:t>会</a:t>
            </a:r>
            <a:r>
              <a:rPr dirty="0" sz="1800" spc="150">
                <a:solidFill>
                  <a:srgbClr val="404040"/>
                </a:solidFill>
                <a:latin typeface="微软雅黑"/>
                <a:cs typeface="微软雅黑"/>
              </a:rPr>
              <a:t>主</a:t>
            </a:r>
            <a:r>
              <a:rPr dirty="0" sz="1800">
                <a:solidFill>
                  <a:srgbClr val="404040"/>
                </a:solidFill>
                <a:latin typeface="微软雅黑"/>
                <a:cs typeface="微软雅黑"/>
              </a:rPr>
              <a:t>义</a:t>
            </a:r>
            <a:endParaRPr sz="1800">
              <a:latin typeface="微软雅黑"/>
              <a:cs typeface="微软雅黑"/>
            </a:endParaRPr>
          </a:p>
          <a:p>
            <a:pPr marL="589915">
              <a:lnSpc>
                <a:spcPct val="100000"/>
              </a:lnSpc>
              <a:spcBef>
                <a:spcPts val="430"/>
              </a:spcBef>
            </a:pPr>
            <a:r>
              <a:rPr dirty="0" sz="1800" spc="150" b="1" i="1">
                <a:solidFill>
                  <a:srgbClr val="C7161E"/>
                </a:solidFill>
                <a:latin typeface="微软雅黑"/>
                <a:cs typeface="微软雅黑"/>
              </a:rPr>
              <a:t>为什么好</a:t>
            </a:r>
            <a:r>
              <a:rPr dirty="0" sz="1800" spc="150">
                <a:solidFill>
                  <a:srgbClr val="404040"/>
                </a:solidFill>
                <a:latin typeface="微软雅黑"/>
                <a:cs typeface="微软雅黑"/>
              </a:rPr>
              <a:t>，归根到底是因为</a:t>
            </a:r>
            <a:r>
              <a:rPr dirty="0" sz="1800" spc="150" b="1" i="1">
                <a:solidFill>
                  <a:srgbClr val="C7161E"/>
                </a:solidFill>
                <a:latin typeface="微软雅黑"/>
                <a:cs typeface="微软雅黑"/>
              </a:rPr>
              <a:t>马克思</a:t>
            </a:r>
            <a:r>
              <a:rPr dirty="0" sz="1800" spc="160" b="1" i="1">
                <a:solidFill>
                  <a:srgbClr val="C7161E"/>
                </a:solidFill>
                <a:latin typeface="微软雅黑"/>
                <a:cs typeface="微软雅黑"/>
              </a:rPr>
              <a:t>主义</a:t>
            </a:r>
            <a:r>
              <a:rPr dirty="0" sz="1800" b="1" i="1">
                <a:solidFill>
                  <a:srgbClr val="C7161E"/>
                </a:solidFill>
                <a:latin typeface="微软雅黑"/>
                <a:cs typeface="微软雅黑"/>
              </a:rPr>
              <a:t>行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10411" y="3680586"/>
            <a:ext cx="10001885" cy="1344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5">
                <a:solidFill>
                  <a:srgbClr val="404040"/>
                </a:solidFill>
                <a:latin typeface="微软雅黑"/>
                <a:cs typeface="微软雅黑"/>
              </a:rPr>
              <a:t>马克思主义之所以行，就在于党不</a:t>
            </a:r>
            <a:r>
              <a:rPr dirty="0" sz="1800" spc="165">
                <a:solidFill>
                  <a:srgbClr val="404040"/>
                </a:solidFill>
                <a:latin typeface="微软雅黑"/>
                <a:cs typeface="微软雅黑"/>
              </a:rPr>
              <a:t>断</a:t>
            </a:r>
            <a:r>
              <a:rPr dirty="0" sz="1800" spc="155">
                <a:solidFill>
                  <a:srgbClr val="404040"/>
                </a:solidFill>
                <a:latin typeface="微软雅黑"/>
                <a:cs typeface="微软雅黑"/>
              </a:rPr>
              <a:t>推进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</a:pPr>
            <a:r>
              <a:rPr dirty="0" sz="1800" spc="150" b="1" i="1">
                <a:solidFill>
                  <a:srgbClr val="C7161E"/>
                </a:solidFill>
                <a:latin typeface="微软雅黑"/>
                <a:cs typeface="微软雅黑"/>
              </a:rPr>
              <a:t>马克思主义中国化时代化</a:t>
            </a:r>
            <a:r>
              <a:rPr dirty="0" sz="1800" spc="150">
                <a:solidFill>
                  <a:srgbClr val="404040"/>
                </a:solidFill>
                <a:latin typeface="微软雅黑"/>
                <a:cs typeface="微软雅黑"/>
              </a:rPr>
              <a:t>并用以指</a:t>
            </a:r>
            <a:r>
              <a:rPr dirty="0" sz="1800" spc="160">
                <a:solidFill>
                  <a:srgbClr val="404040"/>
                </a:solidFill>
                <a:latin typeface="微软雅黑"/>
                <a:cs typeface="微软雅黑"/>
              </a:rPr>
              <a:t>导</a:t>
            </a:r>
            <a:r>
              <a:rPr dirty="0" sz="1800" spc="150">
                <a:solidFill>
                  <a:srgbClr val="404040"/>
                </a:solidFill>
                <a:latin typeface="微软雅黑"/>
                <a:cs typeface="微软雅黑"/>
              </a:rPr>
              <a:t>实践</a:t>
            </a:r>
            <a:endParaRPr sz="1800">
              <a:latin typeface="微软雅黑"/>
              <a:cs typeface="微软雅黑"/>
            </a:endParaRPr>
          </a:p>
          <a:p>
            <a:pPr marL="5636895" marR="5080" indent="406400">
              <a:lnSpc>
                <a:spcPct val="120000"/>
              </a:lnSpc>
              <a:spcBef>
                <a:spcPts val="1450"/>
              </a:spcBef>
            </a:pPr>
            <a:r>
              <a:rPr dirty="0" sz="1600" spc="114">
                <a:solidFill>
                  <a:srgbClr val="404040"/>
                </a:solidFill>
                <a:latin typeface="微软雅黑"/>
                <a:cs typeface="微软雅黑"/>
              </a:rPr>
              <a:t>一个民族要走在时代前列，就一刻不能 </a:t>
            </a:r>
            <a:r>
              <a:rPr dirty="0" sz="1600" spc="114">
                <a:solidFill>
                  <a:srgbClr val="404040"/>
                </a:solidFill>
                <a:latin typeface="微软雅黑"/>
                <a:cs typeface="微软雅黑"/>
              </a:rPr>
              <a:t>没有</a:t>
            </a:r>
            <a:r>
              <a:rPr dirty="0" sz="1600" spc="114" b="1" i="1">
                <a:solidFill>
                  <a:srgbClr val="C7161E"/>
                </a:solidFill>
                <a:latin typeface="微软雅黑"/>
                <a:cs typeface="微软雅黑"/>
              </a:rPr>
              <a:t>理</a:t>
            </a:r>
            <a:r>
              <a:rPr dirty="0" sz="1600" spc="125" b="1" i="1">
                <a:solidFill>
                  <a:srgbClr val="C7161E"/>
                </a:solidFill>
                <a:latin typeface="微软雅黑"/>
                <a:cs typeface="微软雅黑"/>
              </a:rPr>
              <a:t>论</a:t>
            </a:r>
            <a:r>
              <a:rPr dirty="0" sz="1600" spc="114" b="1" i="1">
                <a:solidFill>
                  <a:srgbClr val="C7161E"/>
                </a:solidFill>
                <a:latin typeface="微软雅黑"/>
                <a:cs typeface="微软雅黑"/>
              </a:rPr>
              <a:t>思</a:t>
            </a:r>
            <a:r>
              <a:rPr dirty="0" sz="1600" spc="110" b="1" i="1">
                <a:solidFill>
                  <a:srgbClr val="C7161E"/>
                </a:solidFill>
                <a:latin typeface="微软雅黑"/>
                <a:cs typeface="微软雅黑"/>
              </a:rPr>
              <a:t>维</a:t>
            </a:r>
            <a:r>
              <a:rPr dirty="0" sz="1600" spc="125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dirty="0" sz="1600" spc="110">
                <a:solidFill>
                  <a:srgbClr val="404040"/>
                </a:solidFill>
                <a:latin typeface="微软雅黑"/>
                <a:cs typeface="微软雅黑"/>
              </a:rPr>
              <a:t>一刻不</a:t>
            </a:r>
            <a:r>
              <a:rPr dirty="0" sz="1600" spc="125">
                <a:solidFill>
                  <a:srgbClr val="404040"/>
                </a:solidFill>
                <a:latin typeface="微软雅黑"/>
                <a:cs typeface="微软雅黑"/>
              </a:rPr>
              <a:t>能</a:t>
            </a:r>
            <a:r>
              <a:rPr dirty="0" sz="1600" spc="110">
                <a:solidFill>
                  <a:srgbClr val="404040"/>
                </a:solidFill>
                <a:latin typeface="微软雅黑"/>
                <a:cs typeface="微软雅黑"/>
              </a:rPr>
              <a:t>没</a:t>
            </a:r>
            <a:r>
              <a:rPr dirty="0" sz="1600" spc="12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dirty="0" sz="1600" spc="125" b="1" i="1">
                <a:solidFill>
                  <a:srgbClr val="C7161E"/>
                </a:solidFill>
                <a:latin typeface="微软雅黑"/>
                <a:cs typeface="微软雅黑"/>
              </a:rPr>
              <a:t>正</a:t>
            </a:r>
            <a:r>
              <a:rPr dirty="0" sz="1600" spc="114" b="1" i="1">
                <a:solidFill>
                  <a:srgbClr val="C7161E"/>
                </a:solidFill>
                <a:latin typeface="微软雅黑"/>
                <a:cs typeface="微软雅黑"/>
              </a:rPr>
              <a:t>确思想</a:t>
            </a:r>
            <a:r>
              <a:rPr dirty="0" sz="1600" spc="125" b="1" i="1">
                <a:solidFill>
                  <a:srgbClr val="C7161E"/>
                </a:solidFill>
                <a:latin typeface="微软雅黑"/>
                <a:cs typeface="微软雅黑"/>
              </a:rPr>
              <a:t>指</a:t>
            </a:r>
            <a:r>
              <a:rPr dirty="0" sz="1600" spc="110" b="1" i="1">
                <a:solidFill>
                  <a:srgbClr val="C7161E"/>
                </a:solidFill>
                <a:latin typeface="微软雅黑"/>
                <a:cs typeface="微软雅黑"/>
              </a:rPr>
              <a:t>引</a:t>
            </a:r>
            <a:r>
              <a:rPr dirty="0" sz="1600" spc="-5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83208" y="1979676"/>
            <a:ext cx="36830" cy="52069"/>
          </a:xfrm>
          <a:custGeom>
            <a:avLst/>
            <a:gdLst/>
            <a:ahLst/>
            <a:cxnLst/>
            <a:rect l="l" t="t" r="r" b="b"/>
            <a:pathLst>
              <a:path w="36830" h="52069">
                <a:moveTo>
                  <a:pt x="36194" y="0"/>
                </a:moveTo>
                <a:lnTo>
                  <a:pt x="0" y="51815"/>
                </a:lnTo>
                <a:lnTo>
                  <a:pt x="36575" y="51815"/>
                </a:lnTo>
                <a:lnTo>
                  <a:pt x="36194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86611" y="1624583"/>
            <a:ext cx="231775" cy="407034"/>
          </a:xfrm>
          <a:custGeom>
            <a:avLst/>
            <a:gdLst/>
            <a:ahLst/>
            <a:cxnLst/>
            <a:rect l="l" t="t" r="r" b="b"/>
            <a:pathLst>
              <a:path w="231775" h="407035">
                <a:moveTo>
                  <a:pt x="159651" y="0"/>
                </a:moveTo>
                <a:lnTo>
                  <a:pt x="65303" y="0"/>
                </a:lnTo>
                <a:lnTo>
                  <a:pt x="29032" y="50800"/>
                </a:lnTo>
                <a:lnTo>
                  <a:pt x="29032" y="101726"/>
                </a:lnTo>
                <a:lnTo>
                  <a:pt x="72567" y="101726"/>
                </a:lnTo>
                <a:lnTo>
                  <a:pt x="72567" y="334263"/>
                </a:lnTo>
                <a:lnTo>
                  <a:pt x="0" y="334263"/>
                </a:lnTo>
                <a:lnTo>
                  <a:pt x="0" y="406907"/>
                </a:lnTo>
                <a:lnTo>
                  <a:pt x="181419" y="406907"/>
                </a:lnTo>
                <a:lnTo>
                  <a:pt x="231647" y="335025"/>
                </a:lnTo>
                <a:lnTo>
                  <a:pt x="231647" y="334263"/>
                </a:lnTo>
                <a:lnTo>
                  <a:pt x="159651" y="334263"/>
                </a:lnTo>
                <a:lnTo>
                  <a:pt x="159651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86611" y="3602735"/>
            <a:ext cx="138684" cy="1310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86611" y="3602735"/>
            <a:ext cx="233679" cy="407034"/>
          </a:xfrm>
          <a:custGeom>
            <a:avLst/>
            <a:gdLst/>
            <a:ahLst/>
            <a:cxnLst/>
            <a:rect l="l" t="t" r="r" b="b"/>
            <a:pathLst>
              <a:path w="233680" h="407035">
                <a:moveTo>
                  <a:pt x="196722" y="0"/>
                </a:moveTo>
                <a:lnTo>
                  <a:pt x="153022" y="0"/>
                </a:lnTo>
                <a:lnTo>
                  <a:pt x="102006" y="72643"/>
                </a:lnTo>
                <a:lnTo>
                  <a:pt x="145732" y="72643"/>
                </a:lnTo>
                <a:lnTo>
                  <a:pt x="145732" y="152526"/>
                </a:lnTo>
                <a:lnTo>
                  <a:pt x="0" y="276097"/>
                </a:lnTo>
                <a:lnTo>
                  <a:pt x="0" y="406907"/>
                </a:lnTo>
                <a:lnTo>
                  <a:pt x="182168" y="406907"/>
                </a:lnTo>
                <a:lnTo>
                  <a:pt x="233172" y="334263"/>
                </a:lnTo>
                <a:lnTo>
                  <a:pt x="80149" y="334263"/>
                </a:lnTo>
                <a:lnTo>
                  <a:pt x="80149" y="312419"/>
                </a:lnTo>
                <a:lnTo>
                  <a:pt x="233172" y="174370"/>
                </a:lnTo>
                <a:lnTo>
                  <a:pt x="233172" y="50800"/>
                </a:lnTo>
                <a:lnTo>
                  <a:pt x="196722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83208" y="3957828"/>
            <a:ext cx="36830" cy="52069"/>
          </a:xfrm>
          <a:custGeom>
            <a:avLst/>
            <a:gdLst/>
            <a:ahLst/>
            <a:cxnLst/>
            <a:rect l="l" t="t" r="r" b="b"/>
            <a:pathLst>
              <a:path w="36830" h="52070">
                <a:moveTo>
                  <a:pt x="36575" y="0"/>
                </a:moveTo>
                <a:lnTo>
                  <a:pt x="0" y="51816"/>
                </a:lnTo>
                <a:lnTo>
                  <a:pt x="36575" y="51816"/>
                </a:lnTo>
                <a:lnTo>
                  <a:pt x="36575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591055" y="3311652"/>
            <a:ext cx="561340" cy="165100"/>
          </a:xfrm>
          <a:custGeom>
            <a:avLst/>
            <a:gdLst/>
            <a:ahLst/>
            <a:cxnLst/>
            <a:rect l="l" t="t" r="r" b="b"/>
            <a:pathLst>
              <a:path w="561339" h="165100">
                <a:moveTo>
                  <a:pt x="560832" y="0"/>
                </a:moveTo>
                <a:lnTo>
                  <a:pt x="0" y="0"/>
                </a:lnTo>
                <a:lnTo>
                  <a:pt x="0" y="164591"/>
                </a:lnTo>
                <a:lnTo>
                  <a:pt x="560832" y="164591"/>
                </a:lnTo>
                <a:lnTo>
                  <a:pt x="560832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91055" y="3311652"/>
            <a:ext cx="561340" cy="165100"/>
          </a:xfrm>
          <a:custGeom>
            <a:avLst/>
            <a:gdLst/>
            <a:ahLst/>
            <a:cxnLst/>
            <a:rect l="l" t="t" r="r" b="b"/>
            <a:pathLst>
              <a:path w="561339" h="165100">
                <a:moveTo>
                  <a:pt x="0" y="164591"/>
                </a:moveTo>
                <a:lnTo>
                  <a:pt x="560832" y="164591"/>
                </a:lnTo>
                <a:lnTo>
                  <a:pt x="560832" y="0"/>
                </a:lnTo>
                <a:lnTo>
                  <a:pt x="0" y="0"/>
                </a:lnTo>
                <a:lnTo>
                  <a:pt x="0" y="164591"/>
                </a:lnTo>
                <a:close/>
              </a:path>
            </a:pathLst>
          </a:custGeom>
          <a:ln w="9144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170432" y="3311652"/>
            <a:ext cx="561340" cy="158750"/>
          </a:xfrm>
          <a:custGeom>
            <a:avLst/>
            <a:gdLst/>
            <a:ahLst/>
            <a:cxnLst/>
            <a:rect l="l" t="t" r="r" b="b"/>
            <a:pathLst>
              <a:path w="561339" h="158750">
                <a:moveTo>
                  <a:pt x="560832" y="0"/>
                </a:moveTo>
                <a:lnTo>
                  <a:pt x="0" y="0"/>
                </a:lnTo>
                <a:lnTo>
                  <a:pt x="0" y="158496"/>
                </a:lnTo>
                <a:lnTo>
                  <a:pt x="560832" y="158496"/>
                </a:lnTo>
                <a:lnTo>
                  <a:pt x="560832" y="0"/>
                </a:lnTo>
                <a:close/>
              </a:path>
            </a:pathLst>
          </a:custGeom>
          <a:solidFill>
            <a:srgbClr val="F4969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70432" y="3311652"/>
            <a:ext cx="561340" cy="158750"/>
          </a:xfrm>
          <a:custGeom>
            <a:avLst/>
            <a:gdLst/>
            <a:ahLst/>
            <a:cxnLst/>
            <a:rect l="l" t="t" r="r" b="b"/>
            <a:pathLst>
              <a:path w="561339" h="158750">
                <a:moveTo>
                  <a:pt x="0" y="158496"/>
                </a:moveTo>
                <a:lnTo>
                  <a:pt x="560832" y="158496"/>
                </a:lnTo>
                <a:lnTo>
                  <a:pt x="560832" y="0"/>
                </a:lnTo>
                <a:lnTo>
                  <a:pt x="0" y="0"/>
                </a:lnTo>
                <a:lnTo>
                  <a:pt x="0" y="158496"/>
                </a:lnTo>
                <a:close/>
              </a:path>
            </a:pathLst>
          </a:custGeom>
          <a:ln w="9143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0" y="4535416"/>
            <a:ext cx="12191999" cy="23225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3716" y="4728970"/>
            <a:ext cx="12178284" cy="21290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083552" y="4351020"/>
            <a:ext cx="265430" cy="190500"/>
          </a:xfrm>
          <a:custGeom>
            <a:avLst/>
            <a:gdLst/>
            <a:ahLst/>
            <a:cxnLst/>
            <a:rect l="l" t="t" r="r" b="b"/>
            <a:pathLst>
              <a:path w="265429" h="190500">
                <a:moveTo>
                  <a:pt x="91186" y="0"/>
                </a:moveTo>
                <a:lnTo>
                  <a:pt x="51274" y="5738"/>
                </a:lnTo>
                <a:lnTo>
                  <a:pt x="22780" y="22955"/>
                </a:lnTo>
                <a:lnTo>
                  <a:pt x="5693" y="51649"/>
                </a:lnTo>
                <a:lnTo>
                  <a:pt x="0" y="91820"/>
                </a:lnTo>
                <a:lnTo>
                  <a:pt x="0" y="190499"/>
                </a:lnTo>
                <a:lnTo>
                  <a:pt x="102997" y="190499"/>
                </a:lnTo>
                <a:lnTo>
                  <a:pt x="102997" y="99313"/>
                </a:lnTo>
                <a:lnTo>
                  <a:pt x="59944" y="99313"/>
                </a:lnTo>
                <a:lnTo>
                  <a:pt x="59054" y="81787"/>
                </a:lnTo>
                <a:lnTo>
                  <a:pt x="63015" y="62952"/>
                </a:lnTo>
                <a:lnTo>
                  <a:pt x="74834" y="49498"/>
                </a:lnTo>
                <a:lnTo>
                  <a:pt x="94416" y="41425"/>
                </a:lnTo>
                <a:lnTo>
                  <a:pt x="121666" y="38734"/>
                </a:lnTo>
                <a:lnTo>
                  <a:pt x="121666" y="634"/>
                </a:lnTo>
                <a:lnTo>
                  <a:pt x="112117" y="267"/>
                </a:lnTo>
                <a:lnTo>
                  <a:pt x="103854" y="79"/>
                </a:lnTo>
                <a:lnTo>
                  <a:pt x="91186" y="0"/>
                </a:lnTo>
                <a:close/>
              </a:path>
              <a:path w="265429" h="190500">
                <a:moveTo>
                  <a:pt x="253365" y="0"/>
                </a:moveTo>
                <a:lnTo>
                  <a:pt x="239902" y="0"/>
                </a:lnTo>
                <a:lnTo>
                  <a:pt x="199971" y="5738"/>
                </a:lnTo>
                <a:lnTo>
                  <a:pt x="171434" y="22955"/>
                </a:lnTo>
                <a:lnTo>
                  <a:pt x="154303" y="51649"/>
                </a:lnTo>
                <a:lnTo>
                  <a:pt x="148590" y="91820"/>
                </a:lnTo>
                <a:lnTo>
                  <a:pt x="148590" y="190499"/>
                </a:lnTo>
                <a:lnTo>
                  <a:pt x="251714" y="190499"/>
                </a:lnTo>
                <a:lnTo>
                  <a:pt x="251714" y="99313"/>
                </a:lnTo>
                <a:lnTo>
                  <a:pt x="208533" y="99313"/>
                </a:lnTo>
                <a:lnTo>
                  <a:pt x="207772" y="81787"/>
                </a:lnTo>
                <a:lnTo>
                  <a:pt x="211401" y="64023"/>
                </a:lnTo>
                <a:lnTo>
                  <a:pt x="222234" y="50926"/>
                </a:lnTo>
                <a:lnTo>
                  <a:pt x="240186" y="42497"/>
                </a:lnTo>
                <a:lnTo>
                  <a:pt x="265175" y="38734"/>
                </a:lnTo>
                <a:lnTo>
                  <a:pt x="265175" y="634"/>
                </a:lnTo>
                <a:lnTo>
                  <a:pt x="253365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1455907" y="4953000"/>
            <a:ext cx="259079" cy="198120"/>
          </a:xfrm>
          <a:custGeom>
            <a:avLst/>
            <a:gdLst/>
            <a:ahLst/>
            <a:cxnLst/>
            <a:rect l="l" t="t" r="r" b="b"/>
            <a:pathLst>
              <a:path w="259079" h="198120">
                <a:moveTo>
                  <a:pt x="259080" y="0"/>
                </a:moveTo>
                <a:lnTo>
                  <a:pt x="158369" y="0"/>
                </a:lnTo>
                <a:lnTo>
                  <a:pt x="158369" y="94868"/>
                </a:lnTo>
                <a:lnTo>
                  <a:pt x="200533" y="94868"/>
                </a:lnTo>
                <a:lnTo>
                  <a:pt x="201295" y="113030"/>
                </a:lnTo>
                <a:lnTo>
                  <a:pt x="197447" y="132625"/>
                </a:lnTo>
                <a:lnTo>
                  <a:pt x="185943" y="146637"/>
                </a:lnTo>
                <a:lnTo>
                  <a:pt x="166844" y="155053"/>
                </a:lnTo>
                <a:lnTo>
                  <a:pt x="140208" y="157861"/>
                </a:lnTo>
                <a:lnTo>
                  <a:pt x="140208" y="197485"/>
                </a:lnTo>
                <a:lnTo>
                  <a:pt x="149494" y="197852"/>
                </a:lnTo>
                <a:lnTo>
                  <a:pt x="157543" y="198040"/>
                </a:lnTo>
                <a:lnTo>
                  <a:pt x="169990" y="198110"/>
                </a:lnTo>
                <a:lnTo>
                  <a:pt x="208930" y="192145"/>
                </a:lnTo>
                <a:lnTo>
                  <a:pt x="236791" y="174228"/>
                </a:lnTo>
                <a:lnTo>
                  <a:pt x="253507" y="144381"/>
                </a:lnTo>
                <a:lnTo>
                  <a:pt x="259080" y="102616"/>
                </a:lnTo>
                <a:lnTo>
                  <a:pt x="259080" y="0"/>
                </a:lnTo>
                <a:close/>
              </a:path>
              <a:path w="259079" h="198120">
                <a:moveTo>
                  <a:pt x="113919" y="0"/>
                </a:moveTo>
                <a:lnTo>
                  <a:pt x="13208" y="0"/>
                </a:lnTo>
                <a:lnTo>
                  <a:pt x="13208" y="94868"/>
                </a:lnTo>
                <a:lnTo>
                  <a:pt x="55245" y="94868"/>
                </a:lnTo>
                <a:lnTo>
                  <a:pt x="56134" y="113030"/>
                </a:lnTo>
                <a:lnTo>
                  <a:pt x="52578" y="131554"/>
                </a:lnTo>
                <a:lnTo>
                  <a:pt x="41973" y="145208"/>
                </a:lnTo>
                <a:lnTo>
                  <a:pt x="24415" y="153981"/>
                </a:lnTo>
                <a:lnTo>
                  <a:pt x="0" y="157861"/>
                </a:lnTo>
                <a:lnTo>
                  <a:pt x="0" y="197485"/>
                </a:lnTo>
                <a:lnTo>
                  <a:pt x="11557" y="198119"/>
                </a:lnTo>
                <a:lnTo>
                  <a:pt x="24765" y="198119"/>
                </a:lnTo>
                <a:lnTo>
                  <a:pt x="63769" y="192145"/>
                </a:lnTo>
                <a:lnTo>
                  <a:pt x="91630" y="174228"/>
                </a:lnTo>
                <a:lnTo>
                  <a:pt x="108346" y="144381"/>
                </a:lnTo>
                <a:lnTo>
                  <a:pt x="113919" y="102616"/>
                </a:lnTo>
                <a:lnTo>
                  <a:pt x="113919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6858000" y="1828164"/>
            <a:ext cx="466953" cy="205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26554" y="1699259"/>
            <a:ext cx="4268470" cy="1096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0100"/>
              </a:lnSpc>
              <a:spcBef>
                <a:spcPts val="100"/>
              </a:spcBef>
            </a:pPr>
            <a:r>
              <a:rPr dirty="0" sz="1800" spc="285">
                <a:solidFill>
                  <a:srgbClr val="404040"/>
                </a:solidFill>
                <a:latin typeface="微软雅黑"/>
                <a:cs typeface="微软雅黑"/>
              </a:rPr>
              <a:t>党和人民事业能不能沿着正确方向前 进</a:t>
            </a:r>
            <a:r>
              <a:rPr dirty="0" sz="180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dirty="0" sz="1800" spc="-33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dirty="0" sz="1800" spc="285">
                <a:solidFill>
                  <a:srgbClr val="404040"/>
                </a:solidFill>
                <a:latin typeface="微软雅黑"/>
                <a:cs typeface="微软雅黑"/>
              </a:rPr>
              <a:t>取决于我们能否准确认识和把握 </a:t>
            </a:r>
            <a:r>
              <a:rPr dirty="0" sz="1800" spc="155" b="1" i="1">
                <a:solidFill>
                  <a:srgbClr val="C7161E"/>
                </a:solidFill>
                <a:latin typeface="微软雅黑"/>
                <a:cs typeface="微软雅黑"/>
              </a:rPr>
              <a:t>社会主要矛盾、确定中心任务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72811" y="1703832"/>
            <a:ext cx="1754759" cy="11490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972811" y="4529328"/>
            <a:ext cx="1754759" cy="11490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70318" y="4700523"/>
            <a:ext cx="233299" cy="205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254493" y="4703317"/>
            <a:ext cx="3006471" cy="2242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324718" y="4867275"/>
            <a:ext cx="34925" cy="59690"/>
          </a:xfrm>
          <a:custGeom>
            <a:avLst/>
            <a:gdLst/>
            <a:ahLst/>
            <a:cxnLst/>
            <a:rect l="l" t="t" r="r" b="b"/>
            <a:pathLst>
              <a:path w="34925" h="59689">
                <a:moveTo>
                  <a:pt x="34544" y="0"/>
                </a:moveTo>
                <a:lnTo>
                  <a:pt x="13715" y="0"/>
                </a:lnTo>
                <a:lnTo>
                  <a:pt x="0" y="59436"/>
                </a:lnTo>
                <a:lnTo>
                  <a:pt x="15621" y="59436"/>
                </a:lnTo>
                <a:lnTo>
                  <a:pt x="3454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554334" y="4703571"/>
            <a:ext cx="973455" cy="222885"/>
          </a:xfrm>
          <a:custGeom>
            <a:avLst/>
            <a:gdLst/>
            <a:ahLst/>
            <a:cxnLst/>
            <a:rect l="l" t="t" r="r" b="b"/>
            <a:pathLst>
              <a:path w="973454" h="222885">
                <a:moveTo>
                  <a:pt x="179324" y="6603"/>
                </a:moveTo>
                <a:lnTo>
                  <a:pt x="161036" y="6603"/>
                </a:lnTo>
                <a:lnTo>
                  <a:pt x="161017" y="46862"/>
                </a:lnTo>
                <a:lnTo>
                  <a:pt x="159914" y="77860"/>
                </a:lnTo>
                <a:lnTo>
                  <a:pt x="149766" y="128204"/>
                </a:lnTo>
                <a:lnTo>
                  <a:pt x="128692" y="163613"/>
                </a:lnTo>
                <a:lnTo>
                  <a:pt x="90834" y="193661"/>
                </a:lnTo>
                <a:lnTo>
                  <a:pt x="65024" y="207136"/>
                </a:lnTo>
                <a:lnTo>
                  <a:pt x="69596" y="212725"/>
                </a:lnTo>
                <a:lnTo>
                  <a:pt x="73660" y="217931"/>
                </a:lnTo>
                <a:lnTo>
                  <a:pt x="77089" y="222503"/>
                </a:lnTo>
                <a:lnTo>
                  <a:pt x="101357" y="210385"/>
                </a:lnTo>
                <a:lnTo>
                  <a:pt x="122364" y="196135"/>
                </a:lnTo>
                <a:lnTo>
                  <a:pt x="140132" y="179766"/>
                </a:lnTo>
                <a:lnTo>
                  <a:pt x="154686" y="161289"/>
                </a:lnTo>
                <a:lnTo>
                  <a:pt x="179198" y="161289"/>
                </a:lnTo>
                <a:lnTo>
                  <a:pt x="177069" y="159017"/>
                </a:lnTo>
                <a:lnTo>
                  <a:pt x="163449" y="144779"/>
                </a:lnTo>
                <a:lnTo>
                  <a:pt x="170376" y="125087"/>
                </a:lnTo>
                <a:lnTo>
                  <a:pt x="175339" y="102203"/>
                </a:lnTo>
                <a:lnTo>
                  <a:pt x="178325" y="76128"/>
                </a:lnTo>
                <a:lnTo>
                  <a:pt x="179324" y="46862"/>
                </a:lnTo>
                <a:lnTo>
                  <a:pt x="179324" y="6603"/>
                </a:lnTo>
                <a:close/>
              </a:path>
              <a:path w="973454" h="222885">
                <a:moveTo>
                  <a:pt x="179198" y="161289"/>
                </a:moveTo>
                <a:lnTo>
                  <a:pt x="154686" y="161289"/>
                </a:lnTo>
                <a:lnTo>
                  <a:pt x="166042" y="174222"/>
                </a:lnTo>
                <a:lnTo>
                  <a:pt x="177434" y="187499"/>
                </a:lnTo>
                <a:lnTo>
                  <a:pt x="188850" y="201134"/>
                </a:lnTo>
                <a:lnTo>
                  <a:pt x="200279" y="215137"/>
                </a:lnTo>
                <a:lnTo>
                  <a:pt x="215646" y="201040"/>
                </a:lnTo>
                <a:lnTo>
                  <a:pt x="203168" y="187160"/>
                </a:lnTo>
                <a:lnTo>
                  <a:pt x="190309" y="173148"/>
                </a:lnTo>
                <a:lnTo>
                  <a:pt x="179198" y="161289"/>
                </a:lnTo>
                <a:close/>
              </a:path>
              <a:path w="973454" h="222885">
                <a:moveTo>
                  <a:pt x="28575" y="9778"/>
                </a:moveTo>
                <a:lnTo>
                  <a:pt x="10287" y="9778"/>
                </a:lnTo>
                <a:lnTo>
                  <a:pt x="10414" y="173735"/>
                </a:lnTo>
                <a:lnTo>
                  <a:pt x="6985" y="181228"/>
                </a:lnTo>
                <a:lnTo>
                  <a:pt x="0" y="187451"/>
                </a:lnTo>
                <a:lnTo>
                  <a:pt x="12700" y="205104"/>
                </a:lnTo>
                <a:lnTo>
                  <a:pt x="17272" y="201040"/>
                </a:lnTo>
                <a:lnTo>
                  <a:pt x="21971" y="197357"/>
                </a:lnTo>
                <a:lnTo>
                  <a:pt x="26797" y="193928"/>
                </a:lnTo>
                <a:lnTo>
                  <a:pt x="36769" y="187451"/>
                </a:lnTo>
                <a:lnTo>
                  <a:pt x="65196" y="169417"/>
                </a:lnTo>
                <a:lnTo>
                  <a:pt x="28575" y="169417"/>
                </a:lnTo>
                <a:lnTo>
                  <a:pt x="28575" y="9778"/>
                </a:lnTo>
                <a:close/>
              </a:path>
              <a:path w="973454" h="222885">
                <a:moveTo>
                  <a:pt x="91821" y="130301"/>
                </a:moveTo>
                <a:lnTo>
                  <a:pt x="73366" y="141878"/>
                </a:lnTo>
                <a:lnTo>
                  <a:pt x="28575" y="169417"/>
                </a:lnTo>
                <a:lnTo>
                  <a:pt x="65196" y="169417"/>
                </a:lnTo>
                <a:lnTo>
                  <a:pt x="93599" y="151510"/>
                </a:lnTo>
                <a:lnTo>
                  <a:pt x="92837" y="147065"/>
                </a:lnTo>
                <a:lnTo>
                  <a:pt x="92201" y="139953"/>
                </a:lnTo>
                <a:lnTo>
                  <a:pt x="91821" y="130301"/>
                </a:lnTo>
                <a:close/>
              </a:path>
              <a:path w="973454" h="222885">
                <a:moveTo>
                  <a:pt x="82676" y="1523"/>
                </a:moveTo>
                <a:lnTo>
                  <a:pt x="66801" y="10032"/>
                </a:lnTo>
                <a:lnTo>
                  <a:pt x="74136" y="22512"/>
                </a:lnTo>
                <a:lnTo>
                  <a:pt x="81851" y="36337"/>
                </a:lnTo>
                <a:lnTo>
                  <a:pt x="89947" y="51520"/>
                </a:lnTo>
                <a:lnTo>
                  <a:pt x="98425" y="68071"/>
                </a:lnTo>
                <a:lnTo>
                  <a:pt x="115950" y="58165"/>
                </a:lnTo>
                <a:lnTo>
                  <a:pt x="106947" y="42261"/>
                </a:lnTo>
                <a:lnTo>
                  <a:pt x="98409" y="27511"/>
                </a:lnTo>
                <a:lnTo>
                  <a:pt x="90322" y="13928"/>
                </a:lnTo>
                <a:lnTo>
                  <a:pt x="82676" y="1523"/>
                </a:lnTo>
                <a:close/>
              </a:path>
              <a:path w="973454" h="222885">
                <a:moveTo>
                  <a:pt x="465582" y="198627"/>
                </a:moveTo>
                <a:lnTo>
                  <a:pt x="245872" y="198627"/>
                </a:lnTo>
                <a:lnTo>
                  <a:pt x="245872" y="212470"/>
                </a:lnTo>
                <a:lnTo>
                  <a:pt x="465582" y="212470"/>
                </a:lnTo>
                <a:lnTo>
                  <a:pt x="465582" y="198627"/>
                </a:lnTo>
                <a:close/>
              </a:path>
              <a:path w="973454" h="222885">
                <a:moveTo>
                  <a:pt x="364236" y="182117"/>
                </a:moveTo>
                <a:lnTo>
                  <a:pt x="348107" y="182117"/>
                </a:lnTo>
                <a:lnTo>
                  <a:pt x="348107" y="198627"/>
                </a:lnTo>
                <a:lnTo>
                  <a:pt x="364236" y="198627"/>
                </a:lnTo>
                <a:lnTo>
                  <a:pt x="364236" y="182117"/>
                </a:lnTo>
                <a:close/>
              </a:path>
              <a:path w="973454" h="222885">
                <a:moveTo>
                  <a:pt x="449199" y="168909"/>
                </a:moveTo>
                <a:lnTo>
                  <a:pt x="263271" y="168909"/>
                </a:lnTo>
                <a:lnTo>
                  <a:pt x="263271" y="182117"/>
                </a:lnTo>
                <a:lnTo>
                  <a:pt x="449199" y="182117"/>
                </a:lnTo>
                <a:lnTo>
                  <a:pt x="449199" y="168909"/>
                </a:lnTo>
                <a:close/>
              </a:path>
              <a:path w="973454" h="222885">
                <a:moveTo>
                  <a:pt x="364236" y="150240"/>
                </a:moveTo>
                <a:lnTo>
                  <a:pt x="348107" y="150240"/>
                </a:lnTo>
                <a:lnTo>
                  <a:pt x="348107" y="168909"/>
                </a:lnTo>
                <a:lnTo>
                  <a:pt x="364236" y="168909"/>
                </a:lnTo>
                <a:lnTo>
                  <a:pt x="364236" y="150240"/>
                </a:lnTo>
                <a:close/>
              </a:path>
              <a:path w="973454" h="222885">
                <a:moveTo>
                  <a:pt x="440817" y="74294"/>
                </a:moveTo>
                <a:lnTo>
                  <a:pt x="272161" y="74294"/>
                </a:lnTo>
                <a:lnTo>
                  <a:pt x="272161" y="158241"/>
                </a:lnTo>
                <a:lnTo>
                  <a:pt x="287909" y="158241"/>
                </a:lnTo>
                <a:lnTo>
                  <a:pt x="287909" y="150240"/>
                </a:lnTo>
                <a:lnTo>
                  <a:pt x="440817" y="150240"/>
                </a:lnTo>
                <a:lnTo>
                  <a:pt x="440817" y="137286"/>
                </a:lnTo>
                <a:lnTo>
                  <a:pt x="287909" y="137286"/>
                </a:lnTo>
                <a:lnTo>
                  <a:pt x="287909" y="117982"/>
                </a:lnTo>
                <a:lnTo>
                  <a:pt x="440817" y="117982"/>
                </a:lnTo>
                <a:lnTo>
                  <a:pt x="440817" y="106171"/>
                </a:lnTo>
                <a:lnTo>
                  <a:pt x="287909" y="106171"/>
                </a:lnTo>
                <a:lnTo>
                  <a:pt x="287909" y="87248"/>
                </a:lnTo>
                <a:lnTo>
                  <a:pt x="440817" y="87248"/>
                </a:lnTo>
                <a:lnTo>
                  <a:pt x="440817" y="74294"/>
                </a:lnTo>
                <a:close/>
              </a:path>
              <a:path w="973454" h="222885">
                <a:moveTo>
                  <a:pt x="440817" y="150240"/>
                </a:moveTo>
                <a:lnTo>
                  <a:pt x="425196" y="150240"/>
                </a:lnTo>
                <a:lnTo>
                  <a:pt x="425196" y="157987"/>
                </a:lnTo>
                <a:lnTo>
                  <a:pt x="440817" y="157987"/>
                </a:lnTo>
                <a:lnTo>
                  <a:pt x="440817" y="150240"/>
                </a:lnTo>
                <a:close/>
              </a:path>
              <a:path w="973454" h="222885">
                <a:moveTo>
                  <a:pt x="364236" y="117982"/>
                </a:moveTo>
                <a:lnTo>
                  <a:pt x="348107" y="117982"/>
                </a:lnTo>
                <a:lnTo>
                  <a:pt x="348107" y="137286"/>
                </a:lnTo>
                <a:lnTo>
                  <a:pt x="364236" y="137286"/>
                </a:lnTo>
                <a:lnTo>
                  <a:pt x="364236" y="117982"/>
                </a:lnTo>
                <a:close/>
              </a:path>
              <a:path w="973454" h="222885">
                <a:moveTo>
                  <a:pt x="440817" y="117982"/>
                </a:moveTo>
                <a:lnTo>
                  <a:pt x="425196" y="117982"/>
                </a:lnTo>
                <a:lnTo>
                  <a:pt x="425196" y="137286"/>
                </a:lnTo>
                <a:lnTo>
                  <a:pt x="440817" y="137286"/>
                </a:lnTo>
                <a:lnTo>
                  <a:pt x="440817" y="117982"/>
                </a:lnTo>
                <a:close/>
              </a:path>
              <a:path w="973454" h="222885">
                <a:moveTo>
                  <a:pt x="364236" y="87248"/>
                </a:moveTo>
                <a:lnTo>
                  <a:pt x="348107" y="87248"/>
                </a:lnTo>
                <a:lnTo>
                  <a:pt x="348107" y="106171"/>
                </a:lnTo>
                <a:lnTo>
                  <a:pt x="364236" y="106171"/>
                </a:lnTo>
                <a:lnTo>
                  <a:pt x="364236" y="87248"/>
                </a:lnTo>
                <a:close/>
              </a:path>
              <a:path w="973454" h="222885">
                <a:moveTo>
                  <a:pt x="440817" y="87248"/>
                </a:moveTo>
                <a:lnTo>
                  <a:pt x="425196" y="87248"/>
                </a:lnTo>
                <a:lnTo>
                  <a:pt x="425196" y="106171"/>
                </a:lnTo>
                <a:lnTo>
                  <a:pt x="440817" y="106171"/>
                </a:lnTo>
                <a:lnTo>
                  <a:pt x="440817" y="87248"/>
                </a:lnTo>
                <a:close/>
              </a:path>
              <a:path w="973454" h="222885">
                <a:moveTo>
                  <a:pt x="364236" y="58165"/>
                </a:moveTo>
                <a:lnTo>
                  <a:pt x="348107" y="58165"/>
                </a:lnTo>
                <a:lnTo>
                  <a:pt x="348107" y="74294"/>
                </a:lnTo>
                <a:lnTo>
                  <a:pt x="364236" y="74294"/>
                </a:lnTo>
                <a:lnTo>
                  <a:pt x="364236" y="58165"/>
                </a:lnTo>
                <a:close/>
              </a:path>
              <a:path w="973454" h="222885">
                <a:moveTo>
                  <a:pt x="465582" y="44322"/>
                </a:moveTo>
                <a:lnTo>
                  <a:pt x="247650" y="44322"/>
                </a:lnTo>
                <a:lnTo>
                  <a:pt x="247650" y="58165"/>
                </a:lnTo>
                <a:lnTo>
                  <a:pt x="465582" y="58165"/>
                </a:lnTo>
                <a:lnTo>
                  <a:pt x="465582" y="44322"/>
                </a:lnTo>
                <a:close/>
              </a:path>
              <a:path w="973454" h="222885">
                <a:moveTo>
                  <a:pt x="364236" y="26796"/>
                </a:moveTo>
                <a:lnTo>
                  <a:pt x="348107" y="26796"/>
                </a:lnTo>
                <a:lnTo>
                  <a:pt x="348107" y="44322"/>
                </a:lnTo>
                <a:lnTo>
                  <a:pt x="364236" y="44322"/>
                </a:lnTo>
                <a:lnTo>
                  <a:pt x="364236" y="26796"/>
                </a:lnTo>
                <a:close/>
              </a:path>
              <a:path w="973454" h="222885">
                <a:moveTo>
                  <a:pt x="444373" y="7746"/>
                </a:moveTo>
                <a:lnTo>
                  <a:pt x="406630" y="9913"/>
                </a:lnTo>
                <a:lnTo>
                  <a:pt x="363505" y="11652"/>
                </a:lnTo>
                <a:lnTo>
                  <a:pt x="314999" y="12961"/>
                </a:lnTo>
                <a:lnTo>
                  <a:pt x="261112" y="13842"/>
                </a:lnTo>
                <a:lnTo>
                  <a:pt x="262255" y="19176"/>
                </a:lnTo>
                <a:lnTo>
                  <a:pt x="264160" y="28955"/>
                </a:lnTo>
                <a:lnTo>
                  <a:pt x="348107" y="26796"/>
                </a:lnTo>
                <a:lnTo>
                  <a:pt x="364236" y="26796"/>
                </a:lnTo>
                <a:lnTo>
                  <a:pt x="364236" y="26415"/>
                </a:lnTo>
                <a:lnTo>
                  <a:pt x="447040" y="22986"/>
                </a:lnTo>
                <a:lnTo>
                  <a:pt x="444373" y="7746"/>
                </a:lnTo>
                <a:close/>
              </a:path>
              <a:path w="973454" h="222885">
                <a:moveTo>
                  <a:pt x="694817" y="70738"/>
                </a:moveTo>
                <a:lnTo>
                  <a:pt x="527050" y="70738"/>
                </a:lnTo>
                <a:lnTo>
                  <a:pt x="527050" y="155955"/>
                </a:lnTo>
                <a:lnTo>
                  <a:pt x="545338" y="155955"/>
                </a:lnTo>
                <a:lnTo>
                  <a:pt x="545338" y="146557"/>
                </a:lnTo>
                <a:lnTo>
                  <a:pt x="694817" y="146557"/>
                </a:lnTo>
                <a:lnTo>
                  <a:pt x="694817" y="130555"/>
                </a:lnTo>
                <a:lnTo>
                  <a:pt x="545338" y="130555"/>
                </a:lnTo>
                <a:lnTo>
                  <a:pt x="545338" y="86740"/>
                </a:lnTo>
                <a:lnTo>
                  <a:pt x="694817" y="86740"/>
                </a:lnTo>
                <a:lnTo>
                  <a:pt x="694817" y="70738"/>
                </a:lnTo>
                <a:close/>
              </a:path>
              <a:path w="973454" h="222885">
                <a:moveTo>
                  <a:pt x="694817" y="146557"/>
                </a:moveTo>
                <a:lnTo>
                  <a:pt x="676529" y="146557"/>
                </a:lnTo>
                <a:lnTo>
                  <a:pt x="676529" y="155955"/>
                </a:lnTo>
                <a:lnTo>
                  <a:pt x="694817" y="155955"/>
                </a:lnTo>
                <a:lnTo>
                  <a:pt x="694817" y="146557"/>
                </a:lnTo>
                <a:close/>
              </a:path>
              <a:path w="973454" h="222885">
                <a:moveTo>
                  <a:pt x="694817" y="86740"/>
                </a:moveTo>
                <a:lnTo>
                  <a:pt x="676529" y="86740"/>
                </a:lnTo>
                <a:lnTo>
                  <a:pt x="676529" y="130555"/>
                </a:lnTo>
                <a:lnTo>
                  <a:pt x="694817" y="130555"/>
                </a:lnTo>
                <a:lnTo>
                  <a:pt x="694817" y="86740"/>
                </a:lnTo>
                <a:close/>
              </a:path>
              <a:path w="973454" h="222885">
                <a:moveTo>
                  <a:pt x="615823" y="634"/>
                </a:moveTo>
                <a:lnTo>
                  <a:pt x="597026" y="634"/>
                </a:lnTo>
                <a:lnTo>
                  <a:pt x="597026" y="70738"/>
                </a:lnTo>
                <a:lnTo>
                  <a:pt x="615823" y="70738"/>
                </a:lnTo>
                <a:lnTo>
                  <a:pt x="615823" y="43433"/>
                </a:lnTo>
                <a:lnTo>
                  <a:pt x="715645" y="43433"/>
                </a:lnTo>
                <a:lnTo>
                  <a:pt x="715645" y="27431"/>
                </a:lnTo>
                <a:lnTo>
                  <a:pt x="615823" y="27431"/>
                </a:lnTo>
                <a:lnTo>
                  <a:pt x="615823" y="634"/>
                </a:lnTo>
                <a:close/>
              </a:path>
              <a:path w="973454" h="222885">
                <a:moveTo>
                  <a:pt x="688594" y="161162"/>
                </a:moveTo>
                <a:lnTo>
                  <a:pt x="673226" y="169163"/>
                </a:lnTo>
                <a:lnTo>
                  <a:pt x="680847" y="182407"/>
                </a:lnTo>
                <a:lnTo>
                  <a:pt x="687895" y="195103"/>
                </a:lnTo>
                <a:lnTo>
                  <a:pt x="694372" y="207275"/>
                </a:lnTo>
                <a:lnTo>
                  <a:pt x="700278" y="218947"/>
                </a:lnTo>
                <a:lnTo>
                  <a:pt x="717169" y="209803"/>
                </a:lnTo>
                <a:lnTo>
                  <a:pt x="711382" y="198631"/>
                </a:lnTo>
                <a:lnTo>
                  <a:pt x="704691" y="186816"/>
                </a:lnTo>
                <a:lnTo>
                  <a:pt x="697095" y="174335"/>
                </a:lnTo>
                <a:lnTo>
                  <a:pt x="688594" y="161162"/>
                </a:lnTo>
                <a:close/>
              </a:path>
              <a:path w="973454" h="222885">
                <a:moveTo>
                  <a:pt x="528066" y="162686"/>
                </a:moveTo>
                <a:lnTo>
                  <a:pt x="520567" y="175621"/>
                </a:lnTo>
                <a:lnTo>
                  <a:pt x="513127" y="187579"/>
                </a:lnTo>
                <a:lnTo>
                  <a:pt x="505759" y="198584"/>
                </a:lnTo>
                <a:lnTo>
                  <a:pt x="498475" y="208660"/>
                </a:lnTo>
                <a:lnTo>
                  <a:pt x="513842" y="219582"/>
                </a:lnTo>
                <a:lnTo>
                  <a:pt x="520559" y="210081"/>
                </a:lnTo>
                <a:lnTo>
                  <a:pt x="527764" y="198913"/>
                </a:lnTo>
                <a:lnTo>
                  <a:pt x="535469" y="186078"/>
                </a:lnTo>
                <a:lnTo>
                  <a:pt x="543687" y="171576"/>
                </a:lnTo>
                <a:lnTo>
                  <a:pt x="528066" y="162686"/>
                </a:lnTo>
                <a:close/>
              </a:path>
              <a:path w="973454" h="222885">
                <a:moveTo>
                  <a:pt x="581025" y="161797"/>
                </a:moveTo>
                <a:lnTo>
                  <a:pt x="564896" y="167639"/>
                </a:lnTo>
                <a:lnTo>
                  <a:pt x="569251" y="179498"/>
                </a:lnTo>
                <a:lnTo>
                  <a:pt x="573357" y="191452"/>
                </a:lnTo>
                <a:lnTo>
                  <a:pt x="577201" y="203501"/>
                </a:lnTo>
                <a:lnTo>
                  <a:pt x="580771" y="215645"/>
                </a:lnTo>
                <a:lnTo>
                  <a:pt x="598932" y="209295"/>
                </a:lnTo>
                <a:lnTo>
                  <a:pt x="594955" y="196963"/>
                </a:lnTo>
                <a:lnTo>
                  <a:pt x="590645" y="184927"/>
                </a:lnTo>
                <a:lnTo>
                  <a:pt x="586001" y="173202"/>
                </a:lnTo>
                <a:lnTo>
                  <a:pt x="581025" y="161797"/>
                </a:lnTo>
                <a:close/>
              </a:path>
              <a:path w="973454" h="222885">
                <a:moveTo>
                  <a:pt x="634365" y="160273"/>
                </a:moveTo>
                <a:lnTo>
                  <a:pt x="618109" y="166496"/>
                </a:lnTo>
                <a:lnTo>
                  <a:pt x="623659" y="179498"/>
                </a:lnTo>
                <a:lnTo>
                  <a:pt x="628507" y="191643"/>
                </a:lnTo>
                <a:lnTo>
                  <a:pt x="632664" y="202930"/>
                </a:lnTo>
                <a:lnTo>
                  <a:pt x="636143" y="213359"/>
                </a:lnTo>
                <a:lnTo>
                  <a:pt x="653796" y="206501"/>
                </a:lnTo>
                <a:lnTo>
                  <a:pt x="649295" y="194546"/>
                </a:lnTo>
                <a:lnTo>
                  <a:pt x="644556" y="182864"/>
                </a:lnTo>
                <a:lnTo>
                  <a:pt x="639579" y="171444"/>
                </a:lnTo>
                <a:lnTo>
                  <a:pt x="634365" y="160273"/>
                </a:lnTo>
                <a:close/>
              </a:path>
              <a:path w="973454" h="222885">
                <a:moveTo>
                  <a:pt x="873887" y="139445"/>
                </a:moveTo>
                <a:lnTo>
                  <a:pt x="846455" y="139445"/>
                </a:lnTo>
                <a:lnTo>
                  <a:pt x="834497" y="161809"/>
                </a:lnTo>
                <a:lnTo>
                  <a:pt x="814800" y="180149"/>
                </a:lnTo>
                <a:lnTo>
                  <a:pt x="787340" y="194488"/>
                </a:lnTo>
                <a:lnTo>
                  <a:pt x="752094" y="204850"/>
                </a:lnTo>
                <a:lnTo>
                  <a:pt x="756920" y="211581"/>
                </a:lnTo>
                <a:lnTo>
                  <a:pt x="760857" y="217296"/>
                </a:lnTo>
                <a:lnTo>
                  <a:pt x="763651" y="221869"/>
                </a:lnTo>
                <a:lnTo>
                  <a:pt x="798629" y="210607"/>
                </a:lnTo>
                <a:lnTo>
                  <a:pt x="826595" y="194929"/>
                </a:lnTo>
                <a:lnTo>
                  <a:pt x="847536" y="174845"/>
                </a:lnTo>
                <a:lnTo>
                  <a:pt x="861441" y="150367"/>
                </a:lnTo>
                <a:lnTo>
                  <a:pt x="882742" y="150367"/>
                </a:lnTo>
                <a:lnTo>
                  <a:pt x="873887" y="139445"/>
                </a:lnTo>
                <a:close/>
              </a:path>
              <a:path w="973454" h="222885">
                <a:moveTo>
                  <a:pt x="882742" y="150367"/>
                </a:moveTo>
                <a:lnTo>
                  <a:pt x="861441" y="150367"/>
                </a:lnTo>
                <a:lnTo>
                  <a:pt x="879421" y="174156"/>
                </a:lnTo>
                <a:lnTo>
                  <a:pt x="901938" y="193516"/>
                </a:lnTo>
                <a:lnTo>
                  <a:pt x="929003" y="208446"/>
                </a:lnTo>
                <a:lnTo>
                  <a:pt x="960628" y="218947"/>
                </a:lnTo>
                <a:lnTo>
                  <a:pt x="964057" y="213486"/>
                </a:lnTo>
                <a:lnTo>
                  <a:pt x="968248" y="207263"/>
                </a:lnTo>
                <a:lnTo>
                  <a:pt x="973328" y="200405"/>
                </a:lnTo>
                <a:lnTo>
                  <a:pt x="941466" y="191952"/>
                </a:lnTo>
                <a:lnTo>
                  <a:pt x="914273" y="178974"/>
                </a:lnTo>
                <a:lnTo>
                  <a:pt x="891746" y="161472"/>
                </a:lnTo>
                <a:lnTo>
                  <a:pt x="882742" y="150367"/>
                </a:lnTo>
                <a:close/>
              </a:path>
              <a:path w="973454" h="222885">
                <a:moveTo>
                  <a:pt x="967486" y="123443"/>
                </a:moveTo>
                <a:lnTo>
                  <a:pt x="757682" y="123443"/>
                </a:lnTo>
                <a:lnTo>
                  <a:pt x="757682" y="139445"/>
                </a:lnTo>
                <a:lnTo>
                  <a:pt x="967486" y="139445"/>
                </a:lnTo>
                <a:lnTo>
                  <a:pt x="967486" y="123443"/>
                </a:lnTo>
                <a:close/>
              </a:path>
              <a:path w="973454" h="222885">
                <a:moveTo>
                  <a:pt x="869442" y="83438"/>
                </a:moveTo>
                <a:lnTo>
                  <a:pt x="851154" y="83438"/>
                </a:lnTo>
                <a:lnTo>
                  <a:pt x="850975" y="97456"/>
                </a:lnTo>
                <a:lnTo>
                  <a:pt x="850728" y="107568"/>
                </a:lnTo>
                <a:lnTo>
                  <a:pt x="850386" y="116014"/>
                </a:lnTo>
                <a:lnTo>
                  <a:pt x="849884" y="123443"/>
                </a:lnTo>
                <a:lnTo>
                  <a:pt x="867918" y="123443"/>
                </a:lnTo>
                <a:lnTo>
                  <a:pt x="868531" y="116014"/>
                </a:lnTo>
                <a:lnTo>
                  <a:pt x="869060" y="106013"/>
                </a:lnTo>
                <a:lnTo>
                  <a:pt x="869290" y="97456"/>
                </a:lnTo>
                <a:lnTo>
                  <a:pt x="869442" y="83438"/>
                </a:lnTo>
                <a:close/>
              </a:path>
              <a:path w="973454" h="222885">
                <a:moveTo>
                  <a:pt x="891540" y="84962"/>
                </a:moveTo>
                <a:lnTo>
                  <a:pt x="880872" y="95757"/>
                </a:lnTo>
                <a:lnTo>
                  <a:pt x="888781" y="102163"/>
                </a:lnTo>
                <a:lnTo>
                  <a:pt x="895953" y="108235"/>
                </a:lnTo>
                <a:lnTo>
                  <a:pt x="902410" y="113974"/>
                </a:lnTo>
                <a:lnTo>
                  <a:pt x="908176" y="119379"/>
                </a:lnTo>
                <a:lnTo>
                  <a:pt x="920623" y="107568"/>
                </a:lnTo>
                <a:lnTo>
                  <a:pt x="914953" y="102804"/>
                </a:lnTo>
                <a:lnTo>
                  <a:pt x="908224" y="97456"/>
                </a:lnTo>
                <a:lnTo>
                  <a:pt x="900424" y="91513"/>
                </a:lnTo>
                <a:lnTo>
                  <a:pt x="891540" y="84962"/>
                </a:lnTo>
                <a:close/>
              </a:path>
              <a:path w="973454" h="222885">
                <a:moveTo>
                  <a:pt x="888746" y="56387"/>
                </a:moveTo>
                <a:lnTo>
                  <a:pt x="880237" y="69341"/>
                </a:lnTo>
                <a:lnTo>
                  <a:pt x="899814" y="78362"/>
                </a:lnTo>
                <a:lnTo>
                  <a:pt x="919892" y="88264"/>
                </a:lnTo>
                <a:lnTo>
                  <a:pt x="940494" y="99024"/>
                </a:lnTo>
                <a:lnTo>
                  <a:pt x="961644" y="110616"/>
                </a:lnTo>
                <a:lnTo>
                  <a:pt x="970661" y="94106"/>
                </a:lnTo>
                <a:lnTo>
                  <a:pt x="951110" y="84320"/>
                </a:lnTo>
                <a:lnTo>
                  <a:pt x="930941" y="74771"/>
                </a:lnTo>
                <a:lnTo>
                  <a:pt x="910153" y="65460"/>
                </a:lnTo>
                <a:lnTo>
                  <a:pt x="888746" y="56387"/>
                </a:lnTo>
                <a:close/>
              </a:path>
              <a:path w="973454" h="222885">
                <a:moveTo>
                  <a:pt x="834009" y="56260"/>
                </a:moveTo>
                <a:lnTo>
                  <a:pt x="812246" y="68236"/>
                </a:lnTo>
                <a:lnTo>
                  <a:pt x="791543" y="78628"/>
                </a:lnTo>
                <a:lnTo>
                  <a:pt x="771911" y="87425"/>
                </a:lnTo>
                <a:lnTo>
                  <a:pt x="753364" y="94614"/>
                </a:lnTo>
                <a:lnTo>
                  <a:pt x="757555" y="99821"/>
                </a:lnTo>
                <a:lnTo>
                  <a:pt x="761111" y="104647"/>
                </a:lnTo>
                <a:lnTo>
                  <a:pt x="763905" y="109092"/>
                </a:lnTo>
                <a:lnTo>
                  <a:pt x="784526" y="100234"/>
                </a:lnTo>
                <a:lnTo>
                  <a:pt x="804862" y="90614"/>
                </a:lnTo>
                <a:lnTo>
                  <a:pt x="824912" y="80232"/>
                </a:lnTo>
                <a:lnTo>
                  <a:pt x="844676" y="69087"/>
                </a:lnTo>
                <a:lnTo>
                  <a:pt x="834009" y="56260"/>
                </a:lnTo>
                <a:close/>
              </a:path>
              <a:path w="973454" h="222885">
                <a:moveTo>
                  <a:pt x="963422" y="31622"/>
                </a:moveTo>
                <a:lnTo>
                  <a:pt x="760984" y="31622"/>
                </a:lnTo>
                <a:lnTo>
                  <a:pt x="760984" y="70103"/>
                </a:lnTo>
                <a:lnTo>
                  <a:pt x="778891" y="70103"/>
                </a:lnTo>
                <a:lnTo>
                  <a:pt x="778891" y="47751"/>
                </a:lnTo>
                <a:lnTo>
                  <a:pt x="963422" y="47751"/>
                </a:lnTo>
                <a:lnTo>
                  <a:pt x="963422" y="31622"/>
                </a:lnTo>
                <a:close/>
              </a:path>
              <a:path w="973454" h="222885">
                <a:moveTo>
                  <a:pt x="963422" y="47751"/>
                </a:moveTo>
                <a:lnTo>
                  <a:pt x="945388" y="47751"/>
                </a:lnTo>
                <a:lnTo>
                  <a:pt x="945388" y="69087"/>
                </a:lnTo>
                <a:lnTo>
                  <a:pt x="963422" y="69087"/>
                </a:lnTo>
                <a:lnTo>
                  <a:pt x="963422" y="47751"/>
                </a:lnTo>
                <a:close/>
              </a:path>
              <a:path w="973454" h="222885">
                <a:moveTo>
                  <a:pt x="863473" y="0"/>
                </a:moveTo>
                <a:lnTo>
                  <a:pt x="846328" y="7746"/>
                </a:lnTo>
                <a:lnTo>
                  <a:pt x="850062" y="13674"/>
                </a:lnTo>
                <a:lnTo>
                  <a:pt x="853630" y="19637"/>
                </a:lnTo>
                <a:lnTo>
                  <a:pt x="857023" y="25653"/>
                </a:lnTo>
                <a:lnTo>
                  <a:pt x="860171" y="31622"/>
                </a:lnTo>
                <a:lnTo>
                  <a:pt x="866521" y="31622"/>
                </a:lnTo>
                <a:lnTo>
                  <a:pt x="878840" y="25653"/>
                </a:lnTo>
                <a:lnTo>
                  <a:pt x="875295" y="19180"/>
                </a:lnTo>
                <a:lnTo>
                  <a:pt x="871537" y="12731"/>
                </a:lnTo>
                <a:lnTo>
                  <a:pt x="867588" y="6330"/>
                </a:lnTo>
                <a:lnTo>
                  <a:pt x="863473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252461" y="5059934"/>
            <a:ext cx="3264535" cy="2239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46080" y="5062854"/>
            <a:ext cx="474345" cy="220345"/>
          </a:xfrm>
          <a:custGeom>
            <a:avLst/>
            <a:gdLst/>
            <a:ahLst/>
            <a:cxnLst/>
            <a:rect l="l" t="t" r="r" b="b"/>
            <a:pathLst>
              <a:path w="474345" h="220345">
                <a:moveTo>
                  <a:pt x="162433" y="104013"/>
                </a:moveTo>
                <a:lnTo>
                  <a:pt x="142113" y="104013"/>
                </a:lnTo>
                <a:lnTo>
                  <a:pt x="134655" y="134850"/>
                </a:lnTo>
                <a:lnTo>
                  <a:pt x="121602" y="162210"/>
                </a:lnTo>
                <a:lnTo>
                  <a:pt x="102929" y="186094"/>
                </a:lnTo>
                <a:lnTo>
                  <a:pt x="78613" y="206502"/>
                </a:lnTo>
                <a:lnTo>
                  <a:pt x="83566" y="210947"/>
                </a:lnTo>
                <a:lnTo>
                  <a:pt x="87884" y="215392"/>
                </a:lnTo>
                <a:lnTo>
                  <a:pt x="91567" y="219837"/>
                </a:lnTo>
                <a:lnTo>
                  <a:pt x="113115" y="201191"/>
                </a:lnTo>
                <a:lnTo>
                  <a:pt x="130525" y="179324"/>
                </a:lnTo>
                <a:lnTo>
                  <a:pt x="143734" y="154328"/>
                </a:lnTo>
                <a:lnTo>
                  <a:pt x="152780" y="126111"/>
                </a:lnTo>
                <a:lnTo>
                  <a:pt x="168058" y="126111"/>
                </a:lnTo>
                <a:lnTo>
                  <a:pt x="162433" y="104013"/>
                </a:lnTo>
                <a:close/>
              </a:path>
              <a:path w="474345" h="220345">
                <a:moveTo>
                  <a:pt x="168058" y="126111"/>
                </a:moveTo>
                <a:lnTo>
                  <a:pt x="152780" y="126111"/>
                </a:lnTo>
                <a:lnTo>
                  <a:pt x="161139" y="153140"/>
                </a:lnTo>
                <a:lnTo>
                  <a:pt x="173259" y="177276"/>
                </a:lnTo>
                <a:lnTo>
                  <a:pt x="189142" y="198530"/>
                </a:lnTo>
                <a:lnTo>
                  <a:pt x="208788" y="216916"/>
                </a:lnTo>
                <a:lnTo>
                  <a:pt x="213105" y="211328"/>
                </a:lnTo>
                <a:lnTo>
                  <a:pt x="217804" y="205613"/>
                </a:lnTo>
                <a:lnTo>
                  <a:pt x="222885" y="200025"/>
                </a:lnTo>
                <a:lnTo>
                  <a:pt x="200473" y="182808"/>
                </a:lnTo>
                <a:lnTo>
                  <a:pt x="182943" y="161067"/>
                </a:lnTo>
                <a:lnTo>
                  <a:pt x="170271" y="134802"/>
                </a:lnTo>
                <a:lnTo>
                  <a:pt x="168058" y="126111"/>
                </a:lnTo>
                <a:close/>
              </a:path>
              <a:path w="474345" h="220345">
                <a:moveTo>
                  <a:pt x="27431" y="100457"/>
                </a:moveTo>
                <a:lnTo>
                  <a:pt x="11811" y="100457"/>
                </a:lnTo>
                <a:lnTo>
                  <a:pt x="11811" y="179324"/>
                </a:lnTo>
                <a:lnTo>
                  <a:pt x="0" y="181229"/>
                </a:lnTo>
                <a:lnTo>
                  <a:pt x="4318" y="199136"/>
                </a:lnTo>
                <a:lnTo>
                  <a:pt x="48863" y="189912"/>
                </a:lnTo>
                <a:lnTo>
                  <a:pt x="97790" y="180594"/>
                </a:lnTo>
                <a:lnTo>
                  <a:pt x="97604" y="176657"/>
                </a:lnTo>
                <a:lnTo>
                  <a:pt x="27431" y="176657"/>
                </a:lnTo>
                <a:lnTo>
                  <a:pt x="27431" y="100457"/>
                </a:lnTo>
                <a:close/>
              </a:path>
              <a:path w="474345" h="220345">
                <a:moveTo>
                  <a:pt x="65659" y="77470"/>
                </a:moveTo>
                <a:lnTo>
                  <a:pt x="49784" y="77470"/>
                </a:lnTo>
                <a:lnTo>
                  <a:pt x="49784" y="172720"/>
                </a:lnTo>
                <a:lnTo>
                  <a:pt x="27431" y="176657"/>
                </a:lnTo>
                <a:lnTo>
                  <a:pt x="97604" y="176657"/>
                </a:lnTo>
                <a:lnTo>
                  <a:pt x="97287" y="169926"/>
                </a:lnTo>
                <a:lnTo>
                  <a:pt x="65659" y="169926"/>
                </a:lnTo>
                <a:lnTo>
                  <a:pt x="65659" y="129921"/>
                </a:lnTo>
                <a:lnTo>
                  <a:pt x="94869" y="129921"/>
                </a:lnTo>
                <a:lnTo>
                  <a:pt x="94869" y="114681"/>
                </a:lnTo>
                <a:lnTo>
                  <a:pt x="65659" y="114681"/>
                </a:lnTo>
                <a:lnTo>
                  <a:pt x="65659" y="77470"/>
                </a:lnTo>
                <a:close/>
              </a:path>
              <a:path w="474345" h="220345">
                <a:moveTo>
                  <a:pt x="97154" y="164084"/>
                </a:moveTo>
                <a:lnTo>
                  <a:pt x="65659" y="169926"/>
                </a:lnTo>
                <a:lnTo>
                  <a:pt x="97287" y="169926"/>
                </a:lnTo>
                <a:lnTo>
                  <a:pt x="97154" y="164084"/>
                </a:lnTo>
                <a:close/>
              </a:path>
              <a:path w="474345" h="220345">
                <a:moveTo>
                  <a:pt x="220852" y="86995"/>
                </a:moveTo>
                <a:lnTo>
                  <a:pt x="90043" y="86995"/>
                </a:lnTo>
                <a:lnTo>
                  <a:pt x="90043" y="104013"/>
                </a:lnTo>
                <a:lnTo>
                  <a:pt x="220852" y="104013"/>
                </a:lnTo>
                <a:lnTo>
                  <a:pt x="220852" y="86995"/>
                </a:lnTo>
                <a:close/>
              </a:path>
              <a:path w="474345" h="220345">
                <a:moveTo>
                  <a:pt x="163557" y="30480"/>
                </a:moveTo>
                <a:lnTo>
                  <a:pt x="146050" y="30480"/>
                </a:lnTo>
                <a:lnTo>
                  <a:pt x="145837" y="46882"/>
                </a:lnTo>
                <a:lnTo>
                  <a:pt x="145377" y="62230"/>
                </a:lnTo>
                <a:lnTo>
                  <a:pt x="144746" y="75164"/>
                </a:lnTo>
                <a:lnTo>
                  <a:pt x="143891" y="86995"/>
                </a:lnTo>
                <a:lnTo>
                  <a:pt x="161671" y="86995"/>
                </a:lnTo>
                <a:lnTo>
                  <a:pt x="162361" y="73949"/>
                </a:lnTo>
                <a:lnTo>
                  <a:pt x="162909" y="59975"/>
                </a:lnTo>
                <a:lnTo>
                  <a:pt x="163314" y="45096"/>
                </a:lnTo>
                <a:lnTo>
                  <a:pt x="163557" y="30480"/>
                </a:lnTo>
                <a:close/>
              </a:path>
              <a:path w="474345" h="220345">
                <a:moveTo>
                  <a:pt x="89535" y="10922"/>
                </a:moveTo>
                <a:lnTo>
                  <a:pt x="16383" y="10922"/>
                </a:lnTo>
                <a:lnTo>
                  <a:pt x="16383" y="84836"/>
                </a:lnTo>
                <a:lnTo>
                  <a:pt x="32003" y="84836"/>
                </a:lnTo>
                <a:lnTo>
                  <a:pt x="32003" y="77470"/>
                </a:lnTo>
                <a:lnTo>
                  <a:pt x="89535" y="77470"/>
                </a:lnTo>
                <a:lnTo>
                  <a:pt x="89535" y="62230"/>
                </a:lnTo>
                <a:lnTo>
                  <a:pt x="32003" y="62230"/>
                </a:lnTo>
                <a:lnTo>
                  <a:pt x="32003" y="26035"/>
                </a:lnTo>
                <a:lnTo>
                  <a:pt x="89535" y="26035"/>
                </a:lnTo>
                <a:lnTo>
                  <a:pt x="89535" y="10922"/>
                </a:lnTo>
                <a:close/>
              </a:path>
              <a:path w="474345" h="220345">
                <a:moveTo>
                  <a:pt x="89535" y="26035"/>
                </a:moveTo>
                <a:lnTo>
                  <a:pt x="73914" y="26035"/>
                </a:lnTo>
                <a:lnTo>
                  <a:pt x="73914" y="62230"/>
                </a:lnTo>
                <a:lnTo>
                  <a:pt x="89535" y="62230"/>
                </a:lnTo>
                <a:lnTo>
                  <a:pt x="89535" y="26035"/>
                </a:lnTo>
                <a:close/>
              </a:path>
              <a:path w="474345" h="220345">
                <a:moveTo>
                  <a:pt x="210566" y="9144"/>
                </a:moveTo>
                <a:lnTo>
                  <a:pt x="186965" y="11505"/>
                </a:lnTo>
                <a:lnTo>
                  <a:pt x="160353" y="13652"/>
                </a:lnTo>
                <a:lnTo>
                  <a:pt x="130716" y="15609"/>
                </a:lnTo>
                <a:lnTo>
                  <a:pt x="98044" y="17399"/>
                </a:lnTo>
                <a:lnTo>
                  <a:pt x="99314" y="22987"/>
                </a:lnTo>
                <a:lnTo>
                  <a:pt x="100456" y="28448"/>
                </a:lnTo>
                <a:lnTo>
                  <a:pt x="101346" y="33401"/>
                </a:lnTo>
                <a:lnTo>
                  <a:pt x="146050" y="30480"/>
                </a:lnTo>
                <a:lnTo>
                  <a:pt x="163557" y="30480"/>
                </a:lnTo>
                <a:lnTo>
                  <a:pt x="163575" y="29337"/>
                </a:lnTo>
                <a:lnTo>
                  <a:pt x="213868" y="25400"/>
                </a:lnTo>
                <a:lnTo>
                  <a:pt x="210566" y="9144"/>
                </a:lnTo>
                <a:close/>
              </a:path>
              <a:path w="474345" h="220345">
                <a:moveTo>
                  <a:pt x="331470" y="105791"/>
                </a:moveTo>
                <a:lnTo>
                  <a:pt x="313309" y="105791"/>
                </a:lnTo>
                <a:lnTo>
                  <a:pt x="312550" y="124817"/>
                </a:lnTo>
                <a:lnTo>
                  <a:pt x="310673" y="140747"/>
                </a:lnTo>
                <a:lnTo>
                  <a:pt x="287623" y="183451"/>
                </a:lnTo>
                <a:lnTo>
                  <a:pt x="259969" y="203962"/>
                </a:lnTo>
                <a:lnTo>
                  <a:pt x="265556" y="210820"/>
                </a:lnTo>
                <a:lnTo>
                  <a:pt x="269748" y="216027"/>
                </a:lnTo>
                <a:lnTo>
                  <a:pt x="272415" y="219583"/>
                </a:lnTo>
                <a:lnTo>
                  <a:pt x="288732" y="208317"/>
                </a:lnTo>
                <a:lnTo>
                  <a:pt x="320040" y="172974"/>
                </a:lnTo>
                <a:lnTo>
                  <a:pt x="330541" y="127432"/>
                </a:lnTo>
                <a:lnTo>
                  <a:pt x="331470" y="105791"/>
                </a:lnTo>
                <a:close/>
              </a:path>
              <a:path w="474345" h="220345">
                <a:moveTo>
                  <a:pt x="421131" y="105791"/>
                </a:moveTo>
                <a:lnTo>
                  <a:pt x="402844" y="105791"/>
                </a:lnTo>
                <a:lnTo>
                  <a:pt x="402844" y="216789"/>
                </a:lnTo>
                <a:lnTo>
                  <a:pt x="421131" y="216789"/>
                </a:lnTo>
                <a:lnTo>
                  <a:pt x="421131" y="105791"/>
                </a:lnTo>
                <a:close/>
              </a:path>
              <a:path w="474345" h="220345">
                <a:moveTo>
                  <a:pt x="474218" y="88392"/>
                </a:moveTo>
                <a:lnTo>
                  <a:pt x="255270" y="88392"/>
                </a:lnTo>
                <a:lnTo>
                  <a:pt x="255270" y="105791"/>
                </a:lnTo>
                <a:lnTo>
                  <a:pt x="474218" y="105791"/>
                </a:lnTo>
                <a:lnTo>
                  <a:pt x="474218" y="88392"/>
                </a:lnTo>
                <a:close/>
              </a:path>
              <a:path w="474345" h="220345">
                <a:moveTo>
                  <a:pt x="331597" y="34798"/>
                </a:moveTo>
                <a:lnTo>
                  <a:pt x="313309" y="34798"/>
                </a:lnTo>
                <a:lnTo>
                  <a:pt x="313309" y="88392"/>
                </a:lnTo>
                <a:lnTo>
                  <a:pt x="331597" y="88392"/>
                </a:lnTo>
                <a:lnTo>
                  <a:pt x="331597" y="34798"/>
                </a:lnTo>
                <a:close/>
              </a:path>
              <a:path w="474345" h="220345">
                <a:moveTo>
                  <a:pt x="421131" y="0"/>
                </a:moveTo>
                <a:lnTo>
                  <a:pt x="402844" y="0"/>
                </a:lnTo>
                <a:lnTo>
                  <a:pt x="402844" y="88392"/>
                </a:lnTo>
                <a:lnTo>
                  <a:pt x="421131" y="88392"/>
                </a:lnTo>
                <a:lnTo>
                  <a:pt x="421131" y="0"/>
                </a:lnTo>
                <a:close/>
              </a:path>
              <a:path w="474345" h="220345">
                <a:moveTo>
                  <a:pt x="380873" y="8382"/>
                </a:moveTo>
                <a:lnTo>
                  <a:pt x="354250" y="12545"/>
                </a:lnTo>
                <a:lnTo>
                  <a:pt x="325247" y="16256"/>
                </a:lnTo>
                <a:lnTo>
                  <a:pt x="293862" y="19490"/>
                </a:lnTo>
                <a:lnTo>
                  <a:pt x="260096" y="22225"/>
                </a:lnTo>
                <a:lnTo>
                  <a:pt x="261493" y="28448"/>
                </a:lnTo>
                <a:lnTo>
                  <a:pt x="262509" y="34036"/>
                </a:lnTo>
                <a:lnTo>
                  <a:pt x="263271" y="39243"/>
                </a:lnTo>
                <a:lnTo>
                  <a:pt x="313309" y="34798"/>
                </a:lnTo>
                <a:lnTo>
                  <a:pt x="331597" y="34798"/>
                </a:lnTo>
                <a:lnTo>
                  <a:pt x="331597" y="32766"/>
                </a:lnTo>
                <a:lnTo>
                  <a:pt x="359727" y="29305"/>
                </a:lnTo>
                <a:lnTo>
                  <a:pt x="372780" y="27515"/>
                </a:lnTo>
                <a:lnTo>
                  <a:pt x="385191" y="25654"/>
                </a:lnTo>
                <a:lnTo>
                  <a:pt x="380873" y="8382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083670" y="5223890"/>
            <a:ext cx="34925" cy="59690"/>
          </a:xfrm>
          <a:custGeom>
            <a:avLst/>
            <a:gdLst/>
            <a:ahLst/>
            <a:cxnLst/>
            <a:rect l="l" t="t" r="r" b="b"/>
            <a:pathLst>
              <a:path w="34925" h="59689">
                <a:moveTo>
                  <a:pt x="34544" y="0"/>
                </a:moveTo>
                <a:lnTo>
                  <a:pt x="13715" y="0"/>
                </a:lnTo>
                <a:lnTo>
                  <a:pt x="0" y="59435"/>
                </a:lnTo>
                <a:lnTo>
                  <a:pt x="15621" y="59435"/>
                </a:lnTo>
                <a:lnTo>
                  <a:pt x="3454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307064" y="5060822"/>
            <a:ext cx="207644" cy="2212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253985" y="5416550"/>
            <a:ext cx="4271010" cy="2238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285101" y="5773369"/>
            <a:ext cx="1433830" cy="223520"/>
          </a:xfrm>
          <a:custGeom>
            <a:avLst/>
            <a:gdLst/>
            <a:ahLst/>
            <a:cxnLst/>
            <a:rect l="l" t="t" r="r" b="b"/>
            <a:pathLst>
              <a:path w="1433829" h="223520">
                <a:moveTo>
                  <a:pt x="161544" y="12280"/>
                </a:moveTo>
                <a:lnTo>
                  <a:pt x="0" y="12280"/>
                </a:lnTo>
                <a:lnTo>
                  <a:pt x="0" y="218998"/>
                </a:lnTo>
                <a:lnTo>
                  <a:pt x="18923" y="218998"/>
                </a:lnTo>
                <a:lnTo>
                  <a:pt x="18923" y="202260"/>
                </a:lnTo>
                <a:lnTo>
                  <a:pt x="161544" y="202260"/>
                </a:lnTo>
                <a:lnTo>
                  <a:pt x="161544" y="185737"/>
                </a:lnTo>
                <a:lnTo>
                  <a:pt x="18923" y="185737"/>
                </a:lnTo>
                <a:lnTo>
                  <a:pt x="18923" y="143535"/>
                </a:lnTo>
                <a:lnTo>
                  <a:pt x="161544" y="143535"/>
                </a:lnTo>
                <a:lnTo>
                  <a:pt x="161544" y="127914"/>
                </a:lnTo>
                <a:lnTo>
                  <a:pt x="18923" y="127914"/>
                </a:lnTo>
                <a:lnTo>
                  <a:pt x="18923" y="86169"/>
                </a:lnTo>
                <a:lnTo>
                  <a:pt x="161544" y="86169"/>
                </a:lnTo>
                <a:lnTo>
                  <a:pt x="161544" y="70535"/>
                </a:lnTo>
                <a:lnTo>
                  <a:pt x="18923" y="70535"/>
                </a:lnTo>
                <a:lnTo>
                  <a:pt x="18923" y="28790"/>
                </a:lnTo>
                <a:lnTo>
                  <a:pt x="161544" y="28790"/>
                </a:lnTo>
                <a:lnTo>
                  <a:pt x="161544" y="12280"/>
                </a:lnTo>
                <a:close/>
              </a:path>
              <a:path w="1433829" h="223520">
                <a:moveTo>
                  <a:pt x="161544" y="202260"/>
                </a:moveTo>
                <a:lnTo>
                  <a:pt x="142621" y="202260"/>
                </a:lnTo>
                <a:lnTo>
                  <a:pt x="142621" y="218998"/>
                </a:lnTo>
                <a:lnTo>
                  <a:pt x="161544" y="218998"/>
                </a:lnTo>
                <a:lnTo>
                  <a:pt x="161544" y="202260"/>
                </a:lnTo>
                <a:close/>
              </a:path>
              <a:path w="1433829" h="223520">
                <a:moveTo>
                  <a:pt x="161544" y="143535"/>
                </a:moveTo>
                <a:lnTo>
                  <a:pt x="142621" y="143535"/>
                </a:lnTo>
                <a:lnTo>
                  <a:pt x="142621" y="185737"/>
                </a:lnTo>
                <a:lnTo>
                  <a:pt x="161544" y="185737"/>
                </a:lnTo>
                <a:lnTo>
                  <a:pt x="161544" y="143535"/>
                </a:lnTo>
                <a:close/>
              </a:path>
              <a:path w="1433829" h="223520">
                <a:moveTo>
                  <a:pt x="161544" y="86169"/>
                </a:moveTo>
                <a:lnTo>
                  <a:pt x="142621" y="86169"/>
                </a:lnTo>
                <a:lnTo>
                  <a:pt x="142621" y="127914"/>
                </a:lnTo>
                <a:lnTo>
                  <a:pt x="161544" y="127914"/>
                </a:lnTo>
                <a:lnTo>
                  <a:pt x="161544" y="86169"/>
                </a:lnTo>
                <a:close/>
              </a:path>
              <a:path w="1433829" h="223520">
                <a:moveTo>
                  <a:pt x="161544" y="28790"/>
                </a:moveTo>
                <a:lnTo>
                  <a:pt x="142621" y="28790"/>
                </a:lnTo>
                <a:lnTo>
                  <a:pt x="142621" y="70535"/>
                </a:lnTo>
                <a:lnTo>
                  <a:pt x="161544" y="70535"/>
                </a:lnTo>
                <a:lnTo>
                  <a:pt x="161544" y="28790"/>
                </a:lnTo>
                <a:close/>
              </a:path>
              <a:path w="1433829" h="223520">
                <a:moveTo>
                  <a:pt x="268477" y="99009"/>
                </a:moveTo>
                <a:lnTo>
                  <a:pt x="252856" y="99009"/>
                </a:lnTo>
                <a:lnTo>
                  <a:pt x="252856" y="219887"/>
                </a:lnTo>
                <a:lnTo>
                  <a:pt x="268477" y="219887"/>
                </a:lnTo>
                <a:lnTo>
                  <a:pt x="268477" y="102019"/>
                </a:lnTo>
                <a:lnTo>
                  <a:pt x="290832" y="102019"/>
                </a:lnTo>
                <a:lnTo>
                  <a:pt x="289367" y="100672"/>
                </a:lnTo>
                <a:lnTo>
                  <a:pt x="268477" y="100672"/>
                </a:lnTo>
                <a:lnTo>
                  <a:pt x="268477" y="99009"/>
                </a:lnTo>
                <a:close/>
              </a:path>
              <a:path w="1433829" h="223520">
                <a:moveTo>
                  <a:pt x="317880" y="198907"/>
                </a:moveTo>
                <a:lnTo>
                  <a:pt x="319150" y="205905"/>
                </a:lnTo>
                <a:lnTo>
                  <a:pt x="320167" y="212077"/>
                </a:lnTo>
                <a:lnTo>
                  <a:pt x="320928" y="217436"/>
                </a:lnTo>
                <a:lnTo>
                  <a:pt x="337216" y="217711"/>
                </a:lnTo>
                <a:lnTo>
                  <a:pt x="374703" y="201959"/>
                </a:lnTo>
                <a:lnTo>
                  <a:pt x="374870" y="200685"/>
                </a:lnTo>
                <a:lnTo>
                  <a:pt x="345948" y="200685"/>
                </a:lnTo>
                <a:lnTo>
                  <a:pt x="339401" y="200575"/>
                </a:lnTo>
                <a:lnTo>
                  <a:pt x="332533" y="200244"/>
                </a:lnTo>
                <a:lnTo>
                  <a:pt x="325356" y="199688"/>
                </a:lnTo>
                <a:lnTo>
                  <a:pt x="317880" y="198907"/>
                </a:lnTo>
                <a:close/>
              </a:path>
              <a:path w="1433829" h="223520">
                <a:moveTo>
                  <a:pt x="376300" y="96443"/>
                </a:moveTo>
                <a:lnTo>
                  <a:pt x="359282" y="96443"/>
                </a:lnTo>
                <a:lnTo>
                  <a:pt x="359282" y="195186"/>
                </a:lnTo>
                <a:lnTo>
                  <a:pt x="354838" y="200685"/>
                </a:lnTo>
                <a:lnTo>
                  <a:pt x="374870" y="200685"/>
                </a:lnTo>
                <a:lnTo>
                  <a:pt x="376300" y="189750"/>
                </a:lnTo>
                <a:lnTo>
                  <a:pt x="376300" y="96443"/>
                </a:lnTo>
                <a:close/>
              </a:path>
              <a:path w="1433829" h="223520">
                <a:moveTo>
                  <a:pt x="319404" y="117640"/>
                </a:moveTo>
                <a:lnTo>
                  <a:pt x="310378" y="138099"/>
                </a:lnTo>
                <a:lnTo>
                  <a:pt x="301386" y="156825"/>
                </a:lnTo>
                <a:lnTo>
                  <a:pt x="292419" y="173818"/>
                </a:lnTo>
                <a:lnTo>
                  <a:pt x="283464" y="189077"/>
                </a:lnTo>
                <a:lnTo>
                  <a:pt x="289687" y="191617"/>
                </a:lnTo>
                <a:lnTo>
                  <a:pt x="295148" y="194221"/>
                </a:lnTo>
                <a:lnTo>
                  <a:pt x="299720" y="196900"/>
                </a:lnTo>
                <a:lnTo>
                  <a:pt x="308790" y="180477"/>
                </a:lnTo>
                <a:lnTo>
                  <a:pt x="317896" y="162909"/>
                </a:lnTo>
                <a:lnTo>
                  <a:pt x="327026" y="144197"/>
                </a:lnTo>
                <a:lnTo>
                  <a:pt x="336169" y="124345"/>
                </a:lnTo>
                <a:lnTo>
                  <a:pt x="319404" y="117640"/>
                </a:lnTo>
                <a:close/>
              </a:path>
              <a:path w="1433829" h="223520">
                <a:moveTo>
                  <a:pt x="406907" y="117640"/>
                </a:moveTo>
                <a:lnTo>
                  <a:pt x="391032" y="125234"/>
                </a:lnTo>
                <a:lnTo>
                  <a:pt x="400178" y="143515"/>
                </a:lnTo>
                <a:lnTo>
                  <a:pt x="408765" y="161515"/>
                </a:lnTo>
                <a:lnTo>
                  <a:pt x="416804" y="179234"/>
                </a:lnTo>
                <a:lnTo>
                  <a:pt x="424306" y="196672"/>
                </a:lnTo>
                <a:lnTo>
                  <a:pt x="442214" y="188861"/>
                </a:lnTo>
                <a:lnTo>
                  <a:pt x="434715" y="172938"/>
                </a:lnTo>
                <a:lnTo>
                  <a:pt x="426323" y="155760"/>
                </a:lnTo>
                <a:lnTo>
                  <a:pt x="417050" y="137328"/>
                </a:lnTo>
                <a:lnTo>
                  <a:pt x="406907" y="117640"/>
                </a:lnTo>
                <a:close/>
              </a:path>
              <a:path w="1433829" h="223520">
                <a:moveTo>
                  <a:pt x="268477" y="61163"/>
                </a:moveTo>
                <a:lnTo>
                  <a:pt x="251332" y="61163"/>
                </a:lnTo>
                <a:lnTo>
                  <a:pt x="245782" y="81816"/>
                </a:lnTo>
                <a:lnTo>
                  <a:pt x="238267" y="102019"/>
                </a:lnTo>
                <a:lnTo>
                  <a:pt x="228776" y="121774"/>
                </a:lnTo>
                <a:lnTo>
                  <a:pt x="217297" y="141084"/>
                </a:lnTo>
                <a:lnTo>
                  <a:pt x="220218" y="147777"/>
                </a:lnTo>
                <a:lnTo>
                  <a:pt x="222630" y="154330"/>
                </a:lnTo>
                <a:lnTo>
                  <a:pt x="224663" y="160731"/>
                </a:lnTo>
                <a:lnTo>
                  <a:pt x="232568" y="148122"/>
                </a:lnTo>
                <a:lnTo>
                  <a:pt x="239902" y="133632"/>
                </a:lnTo>
                <a:lnTo>
                  <a:pt x="246665" y="117261"/>
                </a:lnTo>
                <a:lnTo>
                  <a:pt x="252856" y="99009"/>
                </a:lnTo>
                <a:lnTo>
                  <a:pt x="268477" y="99009"/>
                </a:lnTo>
                <a:lnTo>
                  <a:pt x="268477" y="61163"/>
                </a:lnTo>
                <a:close/>
              </a:path>
              <a:path w="1433829" h="223520">
                <a:moveTo>
                  <a:pt x="290832" y="102019"/>
                </a:moveTo>
                <a:lnTo>
                  <a:pt x="268477" y="102019"/>
                </a:lnTo>
                <a:lnTo>
                  <a:pt x="274498" y="108198"/>
                </a:lnTo>
                <a:lnTo>
                  <a:pt x="280352" y="114352"/>
                </a:lnTo>
                <a:lnTo>
                  <a:pt x="286015" y="120480"/>
                </a:lnTo>
                <a:lnTo>
                  <a:pt x="291465" y="126580"/>
                </a:lnTo>
                <a:lnTo>
                  <a:pt x="303275" y="114300"/>
                </a:lnTo>
                <a:lnTo>
                  <a:pt x="297632" y="108549"/>
                </a:lnTo>
                <a:lnTo>
                  <a:pt x="291560" y="102687"/>
                </a:lnTo>
                <a:lnTo>
                  <a:pt x="290832" y="102019"/>
                </a:lnTo>
                <a:close/>
              </a:path>
              <a:path w="1433829" h="223520">
                <a:moveTo>
                  <a:pt x="278129" y="90627"/>
                </a:moveTo>
                <a:lnTo>
                  <a:pt x="268477" y="100672"/>
                </a:lnTo>
                <a:lnTo>
                  <a:pt x="289367" y="100672"/>
                </a:lnTo>
                <a:lnTo>
                  <a:pt x="285059" y="96713"/>
                </a:lnTo>
                <a:lnTo>
                  <a:pt x="278129" y="90627"/>
                </a:lnTo>
                <a:close/>
              </a:path>
              <a:path w="1433829" h="223520">
                <a:moveTo>
                  <a:pt x="437896" y="80810"/>
                </a:moveTo>
                <a:lnTo>
                  <a:pt x="298576" y="80810"/>
                </a:lnTo>
                <a:lnTo>
                  <a:pt x="298576" y="96443"/>
                </a:lnTo>
                <a:lnTo>
                  <a:pt x="437896" y="96443"/>
                </a:lnTo>
                <a:lnTo>
                  <a:pt x="437896" y="80810"/>
                </a:lnTo>
                <a:close/>
              </a:path>
              <a:path w="1433829" h="223520">
                <a:moveTo>
                  <a:pt x="298830" y="45986"/>
                </a:moveTo>
                <a:lnTo>
                  <a:pt x="218948" y="45986"/>
                </a:lnTo>
                <a:lnTo>
                  <a:pt x="218948" y="61163"/>
                </a:lnTo>
                <a:lnTo>
                  <a:pt x="298830" y="61163"/>
                </a:lnTo>
                <a:lnTo>
                  <a:pt x="298830" y="45986"/>
                </a:lnTo>
                <a:close/>
              </a:path>
              <a:path w="1433829" h="223520">
                <a:moveTo>
                  <a:pt x="268477" y="2235"/>
                </a:moveTo>
                <a:lnTo>
                  <a:pt x="252856" y="2235"/>
                </a:lnTo>
                <a:lnTo>
                  <a:pt x="252856" y="45986"/>
                </a:lnTo>
                <a:lnTo>
                  <a:pt x="268477" y="45986"/>
                </a:lnTo>
                <a:lnTo>
                  <a:pt x="268477" y="2235"/>
                </a:lnTo>
                <a:close/>
              </a:path>
              <a:path w="1433829" h="223520">
                <a:moveTo>
                  <a:pt x="427608" y="15405"/>
                </a:moveTo>
                <a:lnTo>
                  <a:pt x="308864" y="15405"/>
                </a:lnTo>
                <a:lnTo>
                  <a:pt x="308864" y="31026"/>
                </a:lnTo>
                <a:lnTo>
                  <a:pt x="427608" y="31026"/>
                </a:lnTo>
                <a:lnTo>
                  <a:pt x="427608" y="15405"/>
                </a:lnTo>
                <a:close/>
              </a:path>
              <a:path w="1433829" h="223520">
                <a:moveTo>
                  <a:pt x="586104" y="89293"/>
                </a:moveTo>
                <a:lnTo>
                  <a:pt x="566927" y="89293"/>
                </a:lnTo>
                <a:lnTo>
                  <a:pt x="566927" y="222351"/>
                </a:lnTo>
                <a:lnTo>
                  <a:pt x="586104" y="222351"/>
                </a:lnTo>
                <a:lnTo>
                  <a:pt x="586104" y="89293"/>
                </a:lnTo>
                <a:close/>
              </a:path>
              <a:path w="1433829" h="223520">
                <a:moveTo>
                  <a:pt x="601726" y="38392"/>
                </a:moveTo>
                <a:lnTo>
                  <a:pt x="577850" y="38392"/>
                </a:lnTo>
                <a:lnTo>
                  <a:pt x="554610" y="72296"/>
                </a:lnTo>
                <a:lnTo>
                  <a:pt x="527954" y="102798"/>
                </a:lnTo>
                <a:lnTo>
                  <a:pt x="497893" y="129898"/>
                </a:lnTo>
                <a:lnTo>
                  <a:pt x="464439" y="153593"/>
                </a:lnTo>
                <a:lnTo>
                  <a:pt x="469010" y="158940"/>
                </a:lnTo>
                <a:lnTo>
                  <a:pt x="473201" y="164299"/>
                </a:lnTo>
                <a:lnTo>
                  <a:pt x="476884" y="169659"/>
                </a:lnTo>
                <a:lnTo>
                  <a:pt x="501937" y="152164"/>
                </a:lnTo>
                <a:lnTo>
                  <a:pt x="525287" y="132938"/>
                </a:lnTo>
                <a:lnTo>
                  <a:pt x="546947" y="111982"/>
                </a:lnTo>
                <a:lnTo>
                  <a:pt x="566927" y="89293"/>
                </a:lnTo>
                <a:lnTo>
                  <a:pt x="586104" y="89293"/>
                </a:lnTo>
                <a:lnTo>
                  <a:pt x="586104" y="82372"/>
                </a:lnTo>
                <a:lnTo>
                  <a:pt x="573151" y="82372"/>
                </a:lnTo>
                <a:lnTo>
                  <a:pt x="581652" y="70079"/>
                </a:lnTo>
                <a:lnTo>
                  <a:pt x="589248" y="58653"/>
                </a:lnTo>
                <a:lnTo>
                  <a:pt x="595939" y="48091"/>
                </a:lnTo>
                <a:lnTo>
                  <a:pt x="601726" y="38392"/>
                </a:lnTo>
                <a:close/>
              </a:path>
              <a:path w="1433829" h="223520">
                <a:moveTo>
                  <a:pt x="608456" y="89293"/>
                </a:moveTo>
                <a:lnTo>
                  <a:pt x="597534" y="104470"/>
                </a:lnTo>
                <a:lnTo>
                  <a:pt x="614749" y="115397"/>
                </a:lnTo>
                <a:lnTo>
                  <a:pt x="633618" y="128082"/>
                </a:lnTo>
                <a:lnTo>
                  <a:pt x="654131" y="142524"/>
                </a:lnTo>
                <a:lnTo>
                  <a:pt x="676275" y="158724"/>
                </a:lnTo>
                <a:lnTo>
                  <a:pt x="688975" y="141084"/>
                </a:lnTo>
                <a:lnTo>
                  <a:pt x="669375" y="127968"/>
                </a:lnTo>
                <a:lnTo>
                  <a:pt x="649430" y="114965"/>
                </a:lnTo>
                <a:lnTo>
                  <a:pt x="629128" y="102074"/>
                </a:lnTo>
                <a:lnTo>
                  <a:pt x="608456" y="89293"/>
                </a:lnTo>
                <a:close/>
              </a:path>
              <a:path w="1433829" h="223520">
                <a:moveTo>
                  <a:pt x="683895" y="20980"/>
                </a:moveTo>
                <a:lnTo>
                  <a:pt x="471170" y="20980"/>
                </a:lnTo>
                <a:lnTo>
                  <a:pt x="471170" y="38392"/>
                </a:lnTo>
                <a:lnTo>
                  <a:pt x="683895" y="38392"/>
                </a:lnTo>
                <a:lnTo>
                  <a:pt x="683895" y="20980"/>
                </a:lnTo>
                <a:close/>
              </a:path>
              <a:path w="1433829" h="223520">
                <a:moveTo>
                  <a:pt x="930782" y="9601"/>
                </a:moveTo>
                <a:lnTo>
                  <a:pt x="910445" y="13130"/>
                </a:lnTo>
                <a:lnTo>
                  <a:pt x="889238" y="15905"/>
                </a:lnTo>
                <a:lnTo>
                  <a:pt x="867150" y="17925"/>
                </a:lnTo>
                <a:lnTo>
                  <a:pt x="844169" y="19189"/>
                </a:lnTo>
                <a:lnTo>
                  <a:pt x="844126" y="120776"/>
                </a:lnTo>
                <a:lnTo>
                  <a:pt x="842456" y="147464"/>
                </a:lnTo>
                <a:lnTo>
                  <a:pt x="837326" y="171503"/>
                </a:lnTo>
                <a:lnTo>
                  <a:pt x="828792" y="192223"/>
                </a:lnTo>
                <a:lnTo>
                  <a:pt x="816864" y="209626"/>
                </a:lnTo>
                <a:lnTo>
                  <a:pt x="821817" y="214528"/>
                </a:lnTo>
                <a:lnTo>
                  <a:pt x="826007" y="219151"/>
                </a:lnTo>
                <a:lnTo>
                  <a:pt x="829564" y="223456"/>
                </a:lnTo>
                <a:lnTo>
                  <a:pt x="843065" y="202978"/>
                </a:lnTo>
                <a:lnTo>
                  <a:pt x="852709" y="179036"/>
                </a:lnTo>
                <a:lnTo>
                  <a:pt x="858499" y="151574"/>
                </a:lnTo>
                <a:lnTo>
                  <a:pt x="860425" y="120776"/>
                </a:lnTo>
                <a:lnTo>
                  <a:pt x="860425" y="99568"/>
                </a:lnTo>
                <a:lnTo>
                  <a:pt x="937259" y="99568"/>
                </a:lnTo>
                <a:lnTo>
                  <a:pt x="937259" y="84162"/>
                </a:lnTo>
                <a:lnTo>
                  <a:pt x="860425" y="84162"/>
                </a:lnTo>
                <a:lnTo>
                  <a:pt x="860425" y="33934"/>
                </a:lnTo>
                <a:lnTo>
                  <a:pt x="898017" y="30413"/>
                </a:lnTo>
                <a:lnTo>
                  <a:pt x="936751" y="26111"/>
                </a:lnTo>
                <a:lnTo>
                  <a:pt x="930782" y="9601"/>
                </a:lnTo>
                <a:close/>
              </a:path>
              <a:path w="1433829" h="223520">
                <a:moveTo>
                  <a:pt x="909066" y="99568"/>
                </a:moveTo>
                <a:lnTo>
                  <a:pt x="892809" y="99568"/>
                </a:lnTo>
                <a:lnTo>
                  <a:pt x="892809" y="219671"/>
                </a:lnTo>
                <a:lnTo>
                  <a:pt x="909066" y="219671"/>
                </a:lnTo>
                <a:lnTo>
                  <a:pt x="909066" y="99568"/>
                </a:lnTo>
                <a:close/>
              </a:path>
              <a:path w="1433829" h="223520">
                <a:moveTo>
                  <a:pt x="740791" y="10261"/>
                </a:moveTo>
                <a:lnTo>
                  <a:pt x="724916" y="10261"/>
                </a:lnTo>
                <a:lnTo>
                  <a:pt x="724916" y="204038"/>
                </a:lnTo>
                <a:lnTo>
                  <a:pt x="818388" y="204038"/>
                </a:lnTo>
                <a:lnTo>
                  <a:pt x="818388" y="189077"/>
                </a:lnTo>
                <a:lnTo>
                  <a:pt x="740791" y="189077"/>
                </a:lnTo>
                <a:lnTo>
                  <a:pt x="740791" y="10261"/>
                </a:lnTo>
                <a:close/>
              </a:path>
              <a:path w="1433829" h="223520">
                <a:moveTo>
                  <a:pt x="799210" y="113182"/>
                </a:moveTo>
                <a:lnTo>
                  <a:pt x="783590" y="113182"/>
                </a:lnTo>
                <a:lnTo>
                  <a:pt x="783590" y="184175"/>
                </a:lnTo>
                <a:lnTo>
                  <a:pt x="799210" y="184175"/>
                </a:lnTo>
                <a:lnTo>
                  <a:pt x="799210" y="123443"/>
                </a:lnTo>
                <a:lnTo>
                  <a:pt x="819254" y="123443"/>
                </a:lnTo>
                <a:lnTo>
                  <a:pt x="812750" y="116459"/>
                </a:lnTo>
                <a:lnTo>
                  <a:pt x="811307" y="114960"/>
                </a:lnTo>
                <a:lnTo>
                  <a:pt x="799210" y="114960"/>
                </a:lnTo>
                <a:lnTo>
                  <a:pt x="799210" y="113182"/>
                </a:lnTo>
                <a:close/>
              </a:path>
              <a:path w="1433829" h="223520">
                <a:moveTo>
                  <a:pt x="799210" y="95770"/>
                </a:moveTo>
                <a:lnTo>
                  <a:pt x="777240" y="95770"/>
                </a:lnTo>
                <a:lnTo>
                  <a:pt x="770050" y="111870"/>
                </a:lnTo>
                <a:lnTo>
                  <a:pt x="761634" y="127022"/>
                </a:lnTo>
                <a:lnTo>
                  <a:pt x="752004" y="141226"/>
                </a:lnTo>
                <a:lnTo>
                  <a:pt x="741172" y="154482"/>
                </a:lnTo>
                <a:lnTo>
                  <a:pt x="743839" y="159981"/>
                </a:lnTo>
                <a:lnTo>
                  <a:pt x="746125" y="165785"/>
                </a:lnTo>
                <a:lnTo>
                  <a:pt x="748156" y="171894"/>
                </a:lnTo>
                <a:lnTo>
                  <a:pt x="759086" y="157887"/>
                </a:lnTo>
                <a:lnTo>
                  <a:pt x="768635" y="143433"/>
                </a:lnTo>
                <a:lnTo>
                  <a:pt x="776803" y="128531"/>
                </a:lnTo>
                <a:lnTo>
                  <a:pt x="783590" y="113182"/>
                </a:lnTo>
                <a:lnTo>
                  <a:pt x="799210" y="113182"/>
                </a:lnTo>
                <a:lnTo>
                  <a:pt x="799210" y="95770"/>
                </a:lnTo>
                <a:close/>
              </a:path>
              <a:path w="1433829" h="223520">
                <a:moveTo>
                  <a:pt x="819254" y="123443"/>
                </a:moveTo>
                <a:lnTo>
                  <a:pt x="799210" y="123443"/>
                </a:lnTo>
                <a:lnTo>
                  <a:pt x="805378" y="130523"/>
                </a:lnTo>
                <a:lnTo>
                  <a:pt x="811307" y="137571"/>
                </a:lnTo>
                <a:lnTo>
                  <a:pt x="816998" y="144587"/>
                </a:lnTo>
                <a:lnTo>
                  <a:pt x="822451" y="151574"/>
                </a:lnTo>
                <a:lnTo>
                  <a:pt x="834771" y="140868"/>
                </a:lnTo>
                <a:lnTo>
                  <a:pt x="827176" y="132200"/>
                </a:lnTo>
                <a:lnTo>
                  <a:pt x="819254" y="123443"/>
                </a:lnTo>
                <a:close/>
              </a:path>
              <a:path w="1433829" h="223520">
                <a:moveTo>
                  <a:pt x="805942" y="109385"/>
                </a:moveTo>
                <a:lnTo>
                  <a:pt x="799210" y="114960"/>
                </a:lnTo>
                <a:lnTo>
                  <a:pt x="811307" y="114960"/>
                </a:lnTo>
                <a:lnTo>
                  <a:pt x="805942" y="109385"/>
                </a:lnTo>
                <a:close/>
              </a:path>
              <a:path w="1433829" h="223520">
                <a:moveTo>
                  <a:pt x="833120" y="80810"/>
                </a:moveTo>
                <a:lnTo>
                  <a:pt x="745490" y="80810"/>
                </a:lnTo>
                <a:lnTo>
                  <a:pt x="745490" y="95770"/>
                </a:lnTo>
                <a:lnTo>
                  <a:pt x="833120" y="95770"/>
                </a:lnTo>
                <a:lnTo>
                  <a:pt x="833120" y="80810"/>
                </a:lnTo>
                <a:close/>
              </a:path>
              <a:path w="1433829" h="223520">
                <a:moveTo>
                  <a:pt x="799210" y="5130"/>
                </a:moveTo>
                <a:lnTo>
                  <a:pt x="783590" y="5130"/>
                </a:lnTo>
                <a:lnTo>
                  <a:pt x="783590" y="80810"/>
                </a:lnTo>
                <a:lnTo>
                  <a:pt x="799210" y="80810"/>
                </a:lnTo>
                <a:lnTo>
                  <a:pt x="799210" y="5130"/>
                </a:lnTo>
                <a:close/>
              </a:path>
              <a:path w="1433829" h="223520">
                <a:moveTo>
                  <a:pt x="823849" y="19418"/>
                </a:moveTo>
                <a:lnTo>
                  <a:pt x="819159" y="30148"/>
                </a:lnTo>
                <a:lnTo>
                  <a:pt x="814054" y="40681"/>
                </a:lnTo>
                <a:lnTo>
                  <a:pt x="808543" y="51018"/>
                </a:lnTo>
                <a:lnTo>
                  <a:pt x="802640" y="61163"/>
                </a:lnTo>
                <a:lnTo>
                  <a:pt x="815975" y="68529"/>
                </a:lnTo>
                <a:lnTo>
                  <a:pt x="822424" y="57118"/>
                </a:lnTo>
                <a:lnTo>
                  <a:pt x="828421" y="46320"/>
                </a:lnTo>
                <a:lnTo>
                  <a:pt x="833941" y="36135"/>
                </a:lnTo>
                <a:lnTo>
                  <a:pt x="838962" y="26568"/>
                </a:lnTo>
                <a:lnTo>
                  <a:pt x="823849" y="19418"/>
                </a:lnTo>
                <a:close/>
              </a:path>
              <a:path w="1433829" h="223520">
                <a:moveTo>
                  <a:pt x="757681" y="19862"/>
                </a:moveTo>
                <a:lnTo>
                  <a:pt x="744727" y="25895"/>
                </a:lnTo>
                <a:lnTo>
                  <a:pt x="748728" y="34362"/>
                </a:lnTo>
                <a:lnTo>
                  <a:pt x="753109" y="44143"/>
                </a:lnTo>
                <a:lnTo>
                  <a:pt x="757872" y="55236"/>
                </a:lnTo>
                <a:lnTo>
                  <a:pt x="763016" y="67640"/>
                </a:lnTo>
                <a:lnTo>
                  <a:pt x="777621" y="60490"/>
                </a:lnTo>
                <a:lnTo>
                  <a:pt x="772594" y="49750"/>
                </a:lnTo>
                <a:lnTo>
                  <a:pt x="767603" y="39400"/>
                </a:lnTo>
                <a:lnTo>
                  <a:pt x="762636" y="29438"/>
                </a:lnTo>
                <a:lnTo>
                  <a:pt x="757681" y="19862"/>
                </a:lnTo>
                <a:close/>
              </a:path>
              <a:path w="1433829" h="223520">
                <a:moveTo>
                  <a:pt x="1077849" y="72770"/>
                </a:moveTo>
                <a:lnTo>
                  <a:pt x="980058" y="72770"/>
                </a:lnTo>
                <a:lnTo>
                  <a:pt x="980058" y="221449"/>
                </a:lnTo>
                <a:lnTo>
                  <a:pt x="996950" y="221449"/>
                </a:lnTo>
                <a:lnTo>
                  <a:pt x="996950" y="165646"/>
                </a:lnTo>
                <a:lnTo>
                  <a:pt x="1077849" y="165646"/>
                </a:lnTo>
                <a:lnTo>
                  <a:pt x="1077849" y="150685"/>
                </a:lnTo>
                <a:lnTo>
                  <a:pt x="996950" y="150685"/>
                </a:lnTo>
                <a:lnTo>
                  <a:pt x="996950" y="126796"/>
                </a:lnTo>
                <a:lnTo>
                  <a:pt x="1077849" y="126796"/>
                </a:lnTo>
                <a:lnTo>
                  <a:pt x="1077849" y="111836"/>
                </a:lnTo>
                <a:lnTo>
                  <a:pt x="996950" y="111836"/>
                </a:lnTo>
                <a:lnTo>
                  <a:pt x="996950" y="87960"/>
                </a:lnTo>
                <a:lnTo>
                  <a:pt x="1077849" y="87960"/>
                </a:lnTo>
                <a:lnTo>
                  <a:pt x="1077849" y="72770"/>
                </a:lnTo>
                <a:close/>
              </a:path>
              <a:path w="1433829" h="223520">
                <a:moveTo>
                  <a:pt x="1026159" y="202031"/>
                </a:moveTo>
                <a:lnTo>
                  <a:pt x="1027556" y="207238"/>
                </a:lnTo>
                <a:lnTo>
                  <a:pt x="1028700" y="212750"/>
                </a:lnTo>
                <a:lnTo>
                  <a:pt x="1029589" y="218554"/>
                </a:lnTo>
                <a:lnTo>
                  <a:pt x="1044130" y="218886"/>
                </a:lnTo>
                <a:lnTo>
                  <a:pt x="1076992" y="203301"/>
                </a:lnTo>
                <a:lnTo>
                  <a:pt x="1057655" y="203301"/>
                </a:lnTo>
                <a:lnTo>
                  <a:pt x="1051432" y="203149"/>
                </a:lnTo>
                <a:lnTo>
                  <a:pt x="1043685" y="203149"/>
                </a:lnTo>
                <a:lnTo>
                  <a:pt x="1035303" y="202780"/>
                </a:lnTo>
                <a:lnTo>
                  <a:pt x="1026159" y="202031"/>
                </a:lnTo>
                <a:close/>
              </a:path>
              <a:path w="1433829" h="223520">
                <a:moveTo>
                  <a:pt x="1077849" y="165646"/>
                </a:moveTo>
                <a:lnTo>
                  <a:pt x="1060830" y="165646"/>
                </a:lnTo>
                <a:lnTo>
                  <a:pt x="1060830" y="200240"/>
                </a:lnTo>
                <a:lnTo>
                  <a:pt x="1057655" y="203301"/>
                </a:lnTo>
                <a:lnTo>
                  <a:pt x="1076992" y="203301"/>
                </a:lnTo>
                <a:lnTo>
                  <a:pt x="1077849" y="197561"/>
                </a:lnTo>
                <a:lnTo>
                  <a:pt x="1077849" y="165646"/>
                </a:lnTo>
                <a:close/>
              </a:path>
              <a:path w="1433829" h="223520">
                <a:moveTo>
                  <a:pt x="1077849" y="126796"/>
                </a:moveTo>
                <a:lnTo>
                  <a:pt x="1060830" y="126796"/>
                </a:lnTo>
                <a:lnTo>
                  <a:pt x="1060830" y="150685"/>
                </a:lnTo>
                <a:lnTo>
                  <a:pt x="1077849" y="150685"/>
                </a:lnTo>
                <a:lnTo>
                  <a:pt x="1077849" y="126796"/>
                </a:lnTo>
                <a:close/>
              </a:path>
              <a:path w="1433829" h="223520">
                <a:moveTo>
                  <a:pt x="1077849" y="87960"/>
                </a:moveTo>
                <a:lnTo>
                  <a:pt x="1060830" y="87960"/>
                </a:lnTo>
                <a:lnTo>
                  <a:pt x="1060830" y="111836"/>
                </a:lnTo>
                <a:lnTo>
                  <a:pt x="1077849" y="111836"/>
                </a:lnTo>
                <a:lnTo>
                  <a:pt x="1077849" y="87960"/>
                </a:lnTo>
                <a:close/>
              </a:path>
              <a:path w="1433829" h="223520">
                <a:moveTo>
                  <a:pt x="1183640" y="35267"/>
                </a:moveTo>
                <a:lnTo>
                  <a:pt x="965326" y="35267"/>
                </a:lnTo>
                <a:lnTo>
                  <a:pt x="965326" y="50901"/>
                </a:lnTo>
                <a:lnTo>
                  <a:pt x="1183640" y="50901"/>
                </a:lnTo>
                <a:lnTo>
                  <a:pt x="1183640" y="35267"/>
                </a:lnTo>
                <a:close/>
              </a:path>
              <a:path w="1433829" h="223520">
                <a:moveTo>
                  <a:pt x="1032637" y="444"/>
                </a:moveTo>
                <a:lnTo>
                  <a:pt x="1018667" y="10045"/>
                </a:lnTo>
                <a:lnTo>
                  <a:pt x="1024066" y="16729"/>
                </a:lnTo>
                <a:lnTo>
                  <a:pt x="1029035" y="23209"/>
                </a:lnTo>
                <a:lnTo>
                  <a:pt x="1033479" y="29405"/>
                </a:lnTo>
                <a:lnTo>
                  <a:pt x="1037335" y="35267"/>
                </a:lnTo>
                <a:lnTo>
                  <a:pt x="1043940" y="35267"/>
                </a:lnTo>
                <a:lnTo>
                  <a:pt x="1054989" y="27901"/>
                </a:lnTo>
                <a:lnTo>
                  <a:pt x="1050442" y="21665"/>
                </a:lnTo>
                <a:lnTo>
                  <a:pt x="1045194" y="15011"/>
                </a:lnTo>
                <a:lnTo>
                  <a:pt x="1039168" y="7841"/>
                </a:lnTo>
                <a:lnTo>
                  <a:pt x="1032637" y="444"/>
                </a:lnTo>
                <a:close/>
              </a:path>
              <a:path w="1433829" h="223520">
                <a:moveTo>
                  <a:pt x="1116583" y="0"/>
                </a:moveTo>
                <a:lnTo>
                  <a:pt x="1112023" y="7938"/>
                </a:lnTo>
                <a:lnTo>
                  <a:pt x="1107170" y="15514"/>
                </a:lnTo>
                <a:lnTo>
                  <a:pt x="1101701" y="23209"/>
                </a:lnTo>
                <a:lnTo>
                  <a:pt x="1096137" y="30353"/>
                </a:lnTo>
                <a:lnTo>
                  <a:pt x="1105027" y="35267"/>
                </a:lnTo>
                <a:lnTo>
                  <a:pt x="1112901" y="35267"/>
                </a:lnTo>
                <a:lnTo>
                  <a:pt x="1118171" y="29340"/>
                </a:lnTo>
                <a:lnTo>
                  <a:pt x="1123449" y="23018"/>
                </a:lnTo>
                <a:lnTo>
                  <a:pt x="1128456" y="16679"/>
                </a:lnTo>
                <a:lnTo>
                  <a:pt x="1133602" y="9817"/>
                </a:lnTo>
                <a:lnTo>
                  <a:pt x="1116583" y="0"/>
                </a:lnTo>
                <a:close/>
              </a:path>
              <a:path w="1433829" h="223520">
                <a:moveTo>
                  <a:pt x="1109218" y="199123"/>
                </a:moveTo>
                <a:lnTo>
                  <a:pt x="1110615" y="205524"/>
                </a:lnTo>
                <a:lnTo>
                  <a:pt x="1111630" y="211785"/>
                </a:lnTo>
                <a:lnTo>
                  <a:pt x="1112393" y="217881"/>
                </a:lnTo>
                <a:lnTo>
                  <a:pt x="1128601" y="218157"/>
                </a:lnTo>
                <a:lnTo>
                  <a:pt x="1166145" y="202448"/>
                </a:lnTo>
                <a:lnTo>
                  <a:pt x="1166352" y="200913"/>
                </a:lnTo>
                <a:lnTo>
                  <a:pt x="1136015" y="200913"/>
                </a:lnTo>
                <a:lnTo>
                  <a:pt x="1130488" y="200802"/>
                </a:lnTo>
                <a:lnTo>
                  <a:pt x="1124188" y="200466"/>
                </a:lnTo>
                <a:lnTo>
                  <a:pt x="1117101" y="199906"/>
                </a:lnTo>
                <a:lnTo>
                  <a:pt x="1109218" y="199123"/>
                </a:lnTo>
                <a:close/>
              </a:path>
              <a:path w="1433829" h="223520">
                <a:moveTo>
                  <a:pt x="1167765" y="65633"/>
                </a:moveTo>
                <a:lnTo>
                  <a:pt x="1150366" y="65633"/>
                </a:lnTo>
                <a:lnTo>
                  <a:pt x="1150366" y="196075"/>
                </a:lnTo>
                <a:lnTo>
                  <a:pt x="1145540" y="200913"/>
                </a:lnTo>
                <a:lnTo>
                  <a:pt x="1166352" y="200913"/>
                </a:lnTo>
                <a:lnTo>
                  <a:pt x="1167765" y="190423"/>
                </a:lnTo>
                <a:lnTo>
                  <a:pt x="1167765" y="65633"/>
                </a:lnTo>
                <a:close/>
              </a:path>
              <a:path w="1433829" h="223520">
                <a:moveTo>
                  <a:pt x="1121282" y="76339"/>
                </a:moveTo>
                <a:lnTo>
                  <a:pt x="1104392" y="76339"/>
                </a:lnTo>
                <a:lnTo>
                  <a:pt x="1104392" y="176809"/>
                </a:lnTo>
                <a:lnTo>
                  <a:pt x="1121282" y="176809"/>
                </a:lnTo>
                <a:lnTo>
                  <a:pt x="1121282" y="76339"/>
                </a:lnTo>
                <a:close/>
              </a:path>
              <a:path w="1433829" h="223520">
                <a:moveTo>
                  <a:pt x="1256792" y="80581"/>
                </a:moveTo>
                <a:lnTo>
                  <a:pt x="1212977" y="80581"/>
                </a:lnTo>
                <a:lnTo>
                  <a:pt x="1212977" y="97104"/>
                </a:lnTo>
                <a:lnTo>
                  <a:pt x="1239520" y="97104"/>
                </a:lnTo>
                <a:lnTo>
                  <a:pt x="1239520" y="172224"/>
                </a:lnTo>
                <a:lnTo>
                  <a:pt x="1234447" y="177034"/>
                </a:lnTo>
                <a:lnTo>
                  <a:pt x="1210945" y="199580"/>
                </a:lnTo>
                <a:lnTo>
                  <a:pt x="1220216" y="218109"/>
                </a:lnTo>
                <a:lnTo>
                  <a:pt x="1228519" y="208127"/>
                </a:lnTo>
                <a:lnTo>
                  <a:pt x="1235646" y="199910"/>
                </a:lnTo>
                <a:lnTo>
                  <a:pt x="1241790" y="193238"/>
                </a:lnTo>
                <a:lnTo>
                  <a:pt x="1246885" y="188188"/>
                </a:lnTo>
                <a:lnTo>
                  <a:pt x="1268784" y="188188"/>
                </a:lnTo>
                <a:lnTo>
                  <a:pt x="1264739" y="185409"/>
                </a:lnTo>
                <a:lnTo>
                  <a:pt x="1256792" y="175806"/>
                </a:lnTo>
                <a:lnTo>
                  <a:pt x="1256792" y="80581"/>
                </a:lnTo>
                <a:close/>
              </a:path>
              <a:path w="1433829" h="223520">
                <a:moveTo>
                  <a:pt x="1268784" y="188188"/>
                </a:moveTo>
                <a:lnTo>
                  <a:pt x="1246885" y="188188"/>
                </a:lnTo>
                <a:lnTo>
                  <a:pt x="1255936" y="199265"/>
                </a:lnTo>
                <a:lnTo>
                  <a:pt x="1267666" y="207275"/>
                </a:lnTo>
                <a:lnTo>
                  <a:pt x="1282086" y="212214"/>
                </a:lnTo>
                <a:lnTo>
                  <a:pt x="1299209" y="214083"/>
                </a:lnTo>
                <a:lnTo>
                  <a:pt x="1352930" y="215201"/>
                </a:lnTo>
                <a:lnTo>
                  <a:pt x="1427099" y="214972"/>
                </a:lnTo>
                <a:lnTo>
                  <a:pt x="1429639" y="208127"/>
                </a:lnTo>
                <a:lnTo>
                  <a:pt x="1431671" y="202260"/>
                </a:lnTo>
                <a:lnTo>
                  <a:pt x="1432647" y="199351"/>
                </a:lnTo>
                <a:lnTo>
                  <a:pt x="1354327" y="199351"/>
                </a:lnTo>
                <a:lnTo>
                  <a:pt x="1301369" y="198234"/>
                </a:lnTo>
                <a:lnTo>
                  <a:pt x="1287063" y="196624"/>
                </a:lnTo>
                <a:lnTo>
                  <a:pt x="1274841" y="192349"/>
                </a:lnTo>
                <a:lnTo>
                  <a:pt x="1268784" y="188188"/>
                </a:lnTo>
                <a:close/>
              </a:path>
              <a:path w="1433829" h="223520">
                <a:moveTo>
                  <a:pt x="1433322" y="197345"/>
                </a:moveTo>
                <a:lnTo>
                  <a:pt x="1354327" y="199351"/>
                </a:lnTo>
                <a:lnTo>
                  <a:pt x="1432647" y="199351"/>
                </a:lnTo>
                <a:lnTo>
                  <a:pt x="1433322" y="197345"/>
                </a:lnTo>
                <a:close/>
              </a:path>
              <a:path w="1433829" h="223520">
                <a:moveTo>
                  <a:pt x="1325879" y="121221"/>
                </a:moveTo>
                <a:lnTo>
                  <a:pt x="1307592" y="121221"/>
                </a:lnTo>
                <a:lnTo>
                  <a:pt x="1303043" y="138463"/>
                </a:lnTo>
                <a:lnTo>
                  <a:pt x="1295876" y="153252"/>
                </a:lnTo>
                <a:lnTo>
                  <a:pt x="1286089" y="165585"/>
                </a:lnTo>
                <a:lnTo>
                  <a:pt x="1273682" y="175463"/>
                </a:lnTo>
                <a:lnTo>
                  <a:pt x="1278890" y="180225"/>
                </a:lnTo>
                <a:lnTo>
                  <a:pt x="1283462" y="184772"/>
                </a:lnTo>
                <a:lnTo>
                  <a:pt x="1287399" y="189077"/>
                </a:lnTo>
                <a:lnTo>
                  <a:pt x="1301734" y="176469"/>
                </a:lnTo>
                <a:lnTo>
                  <a:pt x="1312926" y="160955"/>
                </a:lnTo>
                <a:lnTo>
                  <a:pt x="1320974" y="142537"/>
                </a:lnTo>
                <a:lnTo>
                  <a:pt x="1325879" y="121221"/>
                </a:lnTo>
                <a:close/>
              </a:path>
              <a:path w="1433829" h="223520">
                <a:moveTo>
                  <a:pt x="1389633" y="121221"/>
                </a:moveTo>
                <a:lnTo>
                  <a:pt x="1371727" y="121221"/>
                </a:lnTo>
                <a:lnTo>
                  <a:pt x="1371727" y="189077"/>
                </a:lnTo>
                <a:lnTo>
                  <a:pt x="1389633" y="189077"/>
                </a:lnTo>
                <a:lnTo>
                  <a:pt x="1389633" y="121221"/>
                </a:lnTo>
                <a:close/>
              </a:path>
              <a:path w="1433829" h="223520">
                <a:moveTo>
                  <a:pt x="1431290" y="105143"/>
                </a:moveTo>
                <a:lnTo>
                  <a:pt x="1271016" y="105143"/>
                </a:lnTo>
                <a:lnTo>
                  <a:pt x="1271016" y="121221"/>
                </a:lnTo>
                <a:lnTo>
                  <a:pt x="1431290" y="121221"/>
                </a:lnTo>
                <a:lnTo>
                  <a:pt x="1431290" y="105143"/>
                </a:lnTo>
                <a:close/>
              </a:path>
              <a:path w="1433829" h="223520">
                <a:moveTo>
                  <a:pt x="1327530" y="57810"/>
                </a:moveTo>
                <a:lnTo>
                  <a:pt x="1309624" y="57810"/>
                </a:lnTo>
                <a:lnTo>
                  <a:pt x="1309620" y="71990"/>
                </a:lnTo>
                <a:lnTo>
                  <a:pt x="1309494" y="97104"/>
                </a:lnTo>
                <a:lnTo>
                  <a:pt x="1309370" y="105143"/>
                </a:lnTo>
                <a:lnTo>
                  <a:pt x="1327277" y="105143"/>
                </a:lnTo>
                <a:lnTo>
                  <a:pt x="1327396" y="95656"/>
                </a:lnTo>
                <a:lnTo>
                  <a:pt x="1327513" y="71990"/>
                </a:lnTo>
                <a:lnTo>
                  <a:pt x="1327530" y="57810"/>
                </a:lnTo>
                <a:close/>
              </a:path>
              <a:path w="1433829" h="223520">
                <a:moveTo>
                  <a:pt x="1389633" y="57810"/>
                </a:moveTo>
                <a:lnTo>
                  <a:pt x="1371727" y="57810"/>
                </a:lnTo>
                <a:lnTo>
                  <a:pt x="1371727" y="105143"/>
                </a:lnTo>
                <a:lnTo>
                  <a:pt x="1389633" y="105143"/>
                </a:lnTo>
                <a:lnTo>
                  <a:pt x="1389633" y="57810"/>
                </a:lnTo>
                <a:close/>
              </a:path>
              <a:path w="1433829" h="223520">
                <a:moveTo>
                  <a:pt x="1237360" y="5130"/>
                </a:moveTo>
                <a:lnTo>
                  <a:pt x="1223009" y="14731"/>
                </a:lnTo>
                <a:lnTo>
                  <a:pt x="1231108" y="25838"/>
                </a:lnTo>
                <a:lnTo>
                  <a:pt x="1238646" y="36831"/>
                </a:lnTo>
                <a:lnTo>
                  <a:pt x="1245637" y="47712"/>
                </a:lnTo>
                <a:lnTo>
                  <a:pt x="1252093" y="58483"/>
                </a:lnTo>
                <a:lnTo>
                  <a:pt x="1256792" y="55067"/>
                </a:lnTo>
                <a:lnTo>
                  <a:pt x="1262379" y="51346"/>
                </a:lnTo>
                <a:lnTo>
                  <a:pt x="1268602" y="47320"/>
                </a:lnTo>
                <a:lnTo>
                  <a:pt x="1261292" y="36816"/>
                </a:lnTo>
                <a:lnTo>
                  <a:pt x="1253648" y="26282"/>
                </a:lnTo>
                <a:lnTo>
                  <a:pt x="1245671" y="15719"/>
                </a:lnTo>
                <a:lnTo>
                  <a:pt x="1237360" y="5130"/>
                </a:lnTo>
                <a:close/>
              </a:path>
              <a:path w="1433829" h="223520">
                <a:moveTo>
                  <a:pt x="1422653" y="41744"/>
                </a:moveTo>
                <a:lnTo>
                  <a:pt x="1281556" y="41744"/>
                </a:lnTo>
                <a:lnTo>
                  <a:pt x="1281556" y="57810"/>
                </a:lnTo>
                <a:lnTo>
                  <a:pt x="1422653" y="57810"/>
                </a:lnTo>
                <a:lnTo>
                  <a:pt x="1422653" y="41744"/>
                </a:lnTo>
                <a:close/>
              </a:path>
              <a:path w="1433829" h="223520">
                <a:moveTo>
                  <a:pt x="1327530" y="2451"/>
                </a:moveTo>
                <a:lnTo>
                  <a:pt x="1309624" y="2451"/>
                </a:lnTo>
                <a:lnTo>
                  <a:pt x="1309624" y="41744"/>
                </a:lnTo>
                <a:lnTo>
                  <a:pt x="1327530" y="41744"/>
                </a:lnTo>
                <a:lnTo>
                  <a:pt x="1327530" y="2451"/>
                </a:lnTo>
                <a:close/>
              </a:path>
              <a:path w="1433829" h="223520">
                <a:moveTo>
                  <a:pt x="1389633" y="2451"/>
                </a:moveTo>
                <a:lnTo>
                  <a:pt x="1371727" y="2451"/>
                </a:lnTo>
                <a:lnTo>
                  <a:pt x="1371727" y="41744"/>
                </a:lnTo>
                <a:lnTo>
                  <a:pt x="1389633" y="41744"/>
                </a:lnTo>
                <a:lnTo>
                  <a:pt x="1389633" y="2451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971288" y="3110483"/>
            <a:ext cx="1755648" cy="11490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79970" y="3269360"/>
            <a:ext cx="233172" cy="2057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267575" y="3272535"/>
            <a:ext cx="1645793" cy="2223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110980" y="3272790"/>
            <a:ext cx="1014094" cy="222250"/>
          </a:xfrm>
          <a:custGeom>
            <a:avLst/>
            <a:gdLst/>
            <a:ahLst/>
            <a:cxnLst/>
            <a:rect l="l" t="t" r="r" b="b"/>
            <a:pathLst>
              <a:path w="1014095" h="222250">
                <a:moveTo>
                  <a:pt x="77667" y="161036"/>
                </a:moveTo>
                <a:lnTo>
                  <a:pt x="57023" y="161036"/>
                </a:lnTo>
                <a:lnTo>
                  <a:pt x="66002" y="168632"/>
                </a:lnTo>
                <a:lnTo>
                  <a:pt x="75993" y="175799"/>
                </a:lnTo>
                <a:lnTo>
                  <a:pt x="87008" y="182538"/>
                </a:lnTo>
                <a:lnTo>
                  <a:pt x="99060" y="188849"/>
                </a:lnTo>
                <a:lnTo>
                  <a:pt x="82012" y="193327"/>
                </a:lnTo>
                <a:lnTo>
                  <a:pt x="61928" y="197818"/>
                </a:lnTo>
                <a:lnTo>
                  <a:pt x="38820" y="202332"/>
                </a:lnTo>
                <a:lnTo>
                  <a:pt x="12700" y="206883"/>
                </a:lnTo>
                <a:lnTo>
                  <a:pt x="16637" y="212089"/>
                </a:lnTo>
                <a:lnTo>
                  <a:pt x="20066" y="217170"/>
                </a:lnTo>
                <a:lnTo>
                  <a:pt x="22987" y="222123"/>
                </a:lnTo>
                <a:lnTo>
                  <a:pt x="50079" y="216411"/>
                </a:lnTo>
                <a:lnTo>
                  <a:pt x="75136" y="210343"/>
                </a:lnTo>
                <a:lnTo>
                  <a:pt x="98121" y="203942"/>
                </a:lnTo>
                <a:lnTo>
                  <a:pt x="118999" y="197231"/>
                </a:lnTo>
                <a:lnTo>
                  <a:pt x="187017" y="197231"/>
                </a:lnTo>
                <a:lnTo>
                  <a:pt x="179085" y="196183"/>
                </a:lnTo>
                <a:lnTo>
                  <a:pt x="159446" y="192682"/>
                </a:lnTo>
                <a:lnTo>
                  <a:pt x="141224" y="188468"/>
                </a:lnTo>
                <a:lnTo>
                  <a:pt x="154747" y="181863"/>
                </a:lnTo>
                <a:lnTo>
                  <a:pt x="119506" y="181863"/>
                </a:lnTo>
                <a:lnTo>
                  <a:pt x="104882" y="176172"/>
                </a:lnTo>
                <a:lnTo>
                  <a:pt x="91662" y="169767"/>
                </a:lnTo>
                <a:lnTo>
                  <a:pt x="79823" y="162647"/>
                </a:lnTo>
                <a:lnTo>
                  <a:pt x="77667" y="161036"/>
                </a:lnTo>
                <a:close/>
              </a:path>
              <a:path w="1014095" h="222250">
                <a:moveTo>
                  <a:pt x="187017" y="197231"/>
                </a:moveTo>
                <a:lnTo>
                  <a:pt x="118999" y="197231"/>
                </a:lnTo>
                <a:lnTo>
                  <a:pt x="139404" y="204059"/>
                </a:lnTo>
                <a:lnTo>
                  <a:pt x="161750" y="210042"/>
                </a:lnTo>
                <a:lnTo>
                  <a:pt x="186025" y="215143"/>
                </a:lnTo>
                <a:lnTo>
                  <a:pt x="212217" y="219329"/>
                </a:lnTo>
                <a:lnTo>
                  <a:pt x="218694" y="207772"/>
                </a:lnTo>
                <a:lnTo>
                  <a:pt x="222758" y="201040"/>
                </a:lnTo>
                <a:lnTo>
                  <a:pt x="200177" y="198969"/>
                </a:lnTo>
                <a:lnTo>
                  <a:pt x="187017" y="197231"/>
                </a:lnTo>
                <a:close/>
              </a:path>
              <a:path w="1014095" h="222250">
                <a:moveTo>
                  <a:pt x="85851" y="129921"/>
                </a:moveTo>
                <a:lnTo>
                  <a:pt x="66040" y="129921"/>
                </a:lnTo>
                <a:lnTo>
                  <a:pt x="52542" y="144518"/>
                </a:lnTo>
                <a:lnTo>
                  <a:pt x="37020" y="157829"/>
                </a:lnTo>
                <a:lnTo>
                  <a:pt x="19498" y="169854"/>
                </a:lnTo>
                <a:lnTo>
                  <a:pt x="0" y="180594"/>
                </a:lnTo>
                <a:lnTo>
                  <a:pt x="3937" y="184404"/>
                </a:lnTo>
                <a:lnTo>
                  <a:pt x="7620" y="188468"/>
                </a:lnTo>
                <a:lnTo>
                  <a:pt x="10922" y="192786"/>
                </a:lnTo>
                <a:lnTo>
                  <a:pt x="23090" y="186021"/>
                </a:lnTo>
                <a:lnTo>
                  <a:pt x="34829" y="178482"/>
                </a:lnTo>
                <a:lnTo>
                  <a:pt x="46140" y="170158"/>
                </a:lnTo>
                <a:lnTo>
                  <a:pt x="57023" y="161036"/>
                </a:lnTo>
                <a:lnTo>
                  <a:pt x="77667" y="161036"/>
                </a:lnTo>
                <a:lnTo>
                  <a:pt x="69342" y="154812"/>
                </a:lnTo>
                <a:lnTo>
                  <a:pt x="195502" y="154812"/>
                </a:lnTo>
                <a:lnTo>
                  <a:pt x="196596" y="153924"/>
                </a:lnTo>
                <a:lnTo>
                  <a:pt x="196596" y="141986"/>
                </a:lnTo>
                <a:lnTo>
                  <a:pt x="75819" y="141986"/>
                </a:lnTo>
                <a:lnTo>
                  <a:pt x="79248" y="138049"/>
                </a:lnTo>
                <a:lnTo>
                  <a:pt x="85851" y="129921"/>
                </a:lnTo>
                <a:close/>
              </a:path>
              <a:path w="1014095" h="222250">
                <a:moveTo>
                  <a:pt x="195502" y="154812"/>
                </a:moveTo>
                <a:lnTo>
                  <a:pt x="170942" y="154812"/>
                </a:lnTo>
                <a:lnTo>
                  <a:pt x="160083" y="162147"/>
                </a:lnTo>
                <a:lnTo>
                  <a:pt x="147891" y="169100"/>
                </a:lnTo>
                <a:lnTo>
                  <a:pt x="134366" y="175672"/>
                </a:lnTo>
                <a:lnTo>
                  <a:pt x="119506" y="181863"/>
                </a:lnTo>
                <a:lnTo>
                  <a:pt x="154747" y="181863"/>
                </a:lnTo>
                <a:lnTo>
                  <a:pt x="157344" y="180594"/>
                </a:lnTo>
                <a:lnTo>
                  <a:pt x="171910" y="172243"/>
                </a:lnTo>
                <a:lnTo>
                  <a:pt x="184997" y="163357"/>
                </a:lnTo>
                <a:lnTo>
                  <a:pt x="195502" y="154812"/>
                </a:lnTo>
                <a:close/>
              </a:path>
              <a:path w="1014095" h="222250">
                <a:moveTo>
                  <a:pt x="196215" y="54229"/>
                </a:moveTo>
                <a:lnTo>
                  <a:pt x="33909" y="54229"/>
                </a:lnTo>
                <a:lnTo>
                  <a:pt x="33909" y="132587"/>
                </a:lnTo>
                <a:lnTo>
                  <a:pt x="49275" y="132587"/>
                </a:lnTo>
                <a:lnTo>
                  <a:pt x="49275" y="124460"/>
                </a:lnTo>
                <a:lnTo>
                  <a:pt x="196215" y="124460"/>
                </a:lnTo>
                <a:lnTo>
                  <a:pt x="196215" y="110617"/>
                </a:lnTo>
                <a:lnTo>
                  <a:pt x="49275" y="110617"/>
                </a:lnTo>
                <a:lnTo>
                  <a:pt x="49275" y="92837"/>
                </a:lnTo>
                <a:lnTo>
                  <a:pt x="196215" y="92837"/>
                </a:lnTo>
                <a:lnTo>
                  <a:pt x="196215" y="79629"/>
                </a:lnTo>
                <a:lnTo>
                  <a:pt x="49275" y="79629"/>
                </a:lnTo>
                <a:lnTo>
                  <a:pt x="49275" y="61975"/>
                </a:lnTo>
                <a:lnTo>
                  <a:pt x="196215" y="61975"/>
                </a:lnTo>
                <a:lnTo>
                  <a:pt x="196215" y="54229"/>
                </a:lnTo>
                <a:close/>
              </a:path>
              <a:path w="1014095" h="222250">
                <a:moveTo>
                  <a:pt x="196215" y="124460"/>
                </a:moveTo>
                <a:lnTo>
                  <a:pt x="180594" y="124460"/>
                </a:lnTo>
                <a:lnTo>
                  <a:pt x="180594" y="130301"/>
                </a:lnTo>
                <a:lnTo>
                  <a:pt x="196215" y="130301"/>
                </a:lnTo>
                <a:lnTo>
                  <a:pt x="196215" y="124460"/>
                </a:lnTo>
                <a:close/>
              </a:path>
              <a:path w="1014095" h="222250">
                <a:moveTo>
                  <a:pt x="196215" y="92837"/>
                </a:moveTo>
                <a:lnTo>
                  <a:pt x="180594" y="92837"/>
                </a:lnTo>
                <a:lnTo>
                  <a:pt x="180594" y="110617"/>
                </a:lnTo>
                <a:lnTo>
                  <a:pt x="196215" y="110617"/>
                </a:lnTo>
                <a:lnTo>
                  <a:pt x="196215" y="92837"/>
                </a:lnTo>
                <a:close/>
              </a:path>
              <a:path w="1014095" h="222250">
                <a:moveTo>
                  <a:pt x="196215" y="61975"/>
                </a:moveTo>
                <a:lnTo>
                  <a:pt x="180594" y="61975"/>
                </a:lnTo>
                <a:lnTo>
                  <a:pt x="180594" y="79629"/>
                </a:lnTo>
                <a:lnTo>
                  <a:pt x="196215" y="79629"/>
                </a:lnTo>
                <a:lnTo>
                  <a:pt x="196215" y="61975"/>
                </a:lnTo>
                <a:close/>
              </a:path>
              <a:path w="1014095" h="222250">
                <a:moveTo>
                  <a:pt x="72517" y="0"/>
                </a:moveTo>
                <a:lnTo>
                  <a:pt x="52831" y="0"/>
                </a:lnTo>
                <a:lnTo>
                  <a:pt x="41665" y="18498"/>
                </a:lnTo>
                <a:lnTo>
                  <a:pt x="29130" y="35306"/>
                </a:lnTo>
                <a:lnTo>
                  <a:pt x="15238" y="50399"/>
                </a:lnTo>
                <a:lnTo>
                  <a:pt x="0" y="63754"/>
                </a:lnTo>
                <a:lnTo>
                  <a:pt x="4191" y="68834"/>
                </a:lnTo>
                <a:lnTo>
                  <a:pt x="7620" y="73533"/>
                </a:lnTo>
                <a:lnTo>
                  <a:pt x="10160" y="77850"/>
                </a:lnTo>
                <a:lnTo>
                  <a:pt x="16299" y="72231"/>
                </a:lnTo>
                <a:lnTo>
                  <a:pt x="22320" y="66420"/>
                </a:lnTo>
                <a:lnTo>
                  <a:pt x="28197" y="60420"/>
                </a:lnTo>
                <a:lnTo>
                  <a:pt x="33909" y="54229"/>
                </a:lnTo>
                <a:lnTo>
                  <a:pt x="196215" y="54229"/>
                </a:lnTo>
                <a:lnTo>
                  <a:pt x="196215" y="48133"/>
                </a:lnTo>
                <a:lnTo>
                  <a:pt x="38989" y="48133"/>
                </a:lnTo>
                <a:lnTo>
                  <a:pt x="43306" y="43052"/>
                </a:lnTo>
                <a:lnTo>
                  <a:pt x="47498" y="37846"/>
                </a:lnTo>
                <a:lnTo>
                  <a:pt x="51562" y="32258"/>
                </a:lnTo>
                <a:lnTo>
                  <a:pt x="218440" y="32258"/>
                </a:lnTo>
                <a:lnTo>
                  <a:pt x="218440" y="18034"/>
                </a:lnTo>
                <a:lnTo>
                  <a:pt x="61468" y="18034"/>
                </a:lnTo>
                <a:lnTo>
                  <a:pt x="65277" y="12192"/>
                </a:lnTo>
                <a:lnTo>
                  <a:pt x="68961" y="6223"/>
                </a:lnTo>
                <a:lnTo>
                  <a:pt x="72517" y="0"/>
                </a:lnTo>
                <a:close/>
              </a:path>
              <a:path w="1014095" h="222250">
                <a:moveTo>
                  <a:pt x="325627" y="198882"/>
                </a:moveTo>
                <a:lnTo>
                  <a:pt x="327916" y="210947"/>
                </a:lnTo>
                <a:lnTo>
                  <a:pt x="328802" y="216154"/>
                </a:lnTo>
                <a:lnTo>
                  <a:pt x="329056" y="216915"/>
                </a:lnTo>
                <a:lnTo>
                  <a:pt x="358267" y="216915"/>
                </a:lnTo>
                <a:lnTo>
                  <a:pt x="369268" y="215364"/>
                </a:lnTo>
                <a:lnTo>
                  <a:pt x="377126" y="210693"/>
                </a:lnTo>
                <a:lnTo>
                  <a:pt x="381841" y="202878"/>
                </a:lnTo>
                <a:lnTo>
                  <a:pt x="382231" y="200151"/>
                </a:lnTo>
                <a:lnTo>
                  <a:pt x="352933" y="200151"/>
                </a:lnTo>
                <a:lnTo>
                  <a:pt x="346362" y="200078"/>
                </a:lnTo>
                <a:lnTo>
                  <a:pt x="339613" y="199850"/>
                </a:lnTo>
                <a:lnTo>
                  <a:pt x="332698" y="199455"/>
                </a:lnTo>
                <a:lnTo>
                  <a:pt x="325627" y="198882"/>
                </a:lnTo>
                <a:close/>
              </a:path>
              <a:path w="1014095" h="222250">
                <a:moveTo>
                  <a:pt x="321437" y="147700"/>
                </a:moveTo>
                <a:lnTo>
                  <a:pt x="307578" y="160962"/>
                </a:lnTo>
                <a:lnTo>
                  <a:pt x="293243" y="173497"/>
                </a:lnTo>
                <a:lnTo>
                  <a:pt x="278431" y="185294"/>
                </a:lnTo>
                <a:lnTo>
                  <a:pt x="263144" y="196342"/>
                </a:lnTo>
                <a:lnTo>
                  <a:pt x="267462" y="201040"/>
                </a:lnTo>
                <a:lnTo>
                  <a:pt x="271399" y="205867"/>
                </a:lnTo>
                <a:lnTo>
                  <a:pt x="274954" y="210947"/>
                </a:lnTo>
                <a:lnTo>
                  <a:pt x="290649" y="198774"/>
                </a:lnTo>
                <a:lnTo>
                  <a:pt x="305927" y="186245"/>
                </a:lnTo>
                <a:lnTo>
                  <a:pt x="320800" y="173335"/>
                </a:lnTo>
                <a:lnTo>
                  <a:pt x="335279" y="160020"/>
                </a:lnTo>
                <a:lnTo>
                  <a:pt x="321437" y="147700"/>
                </a:lnTo>
                <a:close/>
              </a:path>
              <a:path w="1014095" h="222250">
                <a:moveTo>
                  <a:pt x="418465" y="150368"/>
                </a:moveTo>
                <a:lnTo>
                  <a:pt x="407416" y="164211"/>
                </a:lnTo>
                <a:lnTo>
                  <a:pt x="422747" y="174478"/>
                </a:lnTo>
                <a:lnTo>
                  <a:pt x="438057" y="185294"/>
                </a:lnTo>
                <a:lnTo>
                  <a:pt x="453314" y="196679"/>
                </a:lnTo>
                <a:lnTo>
                  <a:pt x="468502" y="208661"/>
                </a:lnTo>
                <a:lnTo>
                  <a:pt x="480822" y="192405"/>
                </a:lnTo>
                <a:lnTo>
                  <a:pt x="467363" y="182711"/>
                </a:lnTo>
                <a:lnTo>
                  <a:pt x="452500" y="172481"/>
                </a:lnTo>
                <a:lnTo>
                  <a:pt x="436209" y="161704"/>
                </a:lnTo>
                <a:lnTo>
                  <a:pt x="418465" y="150368"/>
                </a:lnTo>
                <a:close/>
              </a:path>
              <a:path w="1014095" h="222250">
                <a:moveTo>
                  <a:pt x="383413" y="136779"/>
                </a:moveTo>
                <a:lnTo>
                  <a:pt x="365125" y="136779"/>
                </a:lnTo>
                <a:lnTo>
                  <a:pt x="365125" y="195707"/>
                </a:lnTo>
                <a:lnTo>
                  <a:pt x="361061" y="200151"/>
                </a:lnTo>
                <a:lnTo>
                  <a:pt x="382231" y="200151"/>
                </a:lnTo>
                <a:lnTo>
                  <a:pt x="383340" y="192405"/>
                </a:lnTo>
                <a:lnTo>
                  <a:pt x="383413" y="136779"/>
                </a:lnTo>
                <a:close/>
              </a:path>
              <a:path w="1014095" h="222250">
                <a:moveTo>
                  <a:pt x="476376" y="120776"/>
                </a:moveTo>
                <a:lnTo>
                  <a:pt x="266319" y="120776"/>
                </a:lnTo>
                <a:lnTo>
                  <a:pt x="266319" y="136779"/>
                </a:lnTo>
                <a:lnTo>
                  <a:pt x="476376" y="136779"/>
                </a:lnTo>
                <a:lnTo>
                  <a:pt x="476376" y="120776"/>
                </a:lnTo>
                <a:close/>
              </a:path>
              <a:path w="1014095" h="222250">
                <a:moveTo>
                  <a:pt x="383413" y="92583"/>
                </a:moveTo>
                <a:lnTo>
                  <a:pt x="365125" y="92583"/>
                </a:lnTo>
                <a:lnTo>
                  <a:pt x="365125" y="120776"/>
                </a:lnTo>
                <a:lnTo>
                  <a:pt x="383413" y="120776"/>
                </a:lnTo>
                <a:lnTo>
                  <a:pt x="383413" y="92583"/>
                </a:lnTo>
                <a:close/>
              </a:path>
              <a:path w="1014095" h="222250">
                <a:moveTo>
                  <a:pt x="349885" y="40767"/>
                </a:moveTo>
                <a:lnTo>
                  <a:pt x="331597" y="40767"/>
                </a:lnTo>
                <a:lnTo>
                  <a:pt x="324576" y="58316"/>
                </a:lnTo>
                <a:lnTo>
                  <a:pt x="311340" y="73437"/>
                </a:lnTo>
                <a:lnTo>
                  <a:pt x="291913" y="86129"/>
                </a:lnTo>
                <a:lnTo>
                  <a:pt x="266319" y="96393"/>
                </a:lnTo>
                <a:lnTo>
                  <a:pt x="269875" y="100837"/>
                </a:lnTo>
                <a:lnTo>
                  <a:pt x="273430" y="106172"/>
                </a:lnTo>
                <a:lnTo>
                  <a:pt x="276987" y="112395"/>
                </a:lnTo>
                <a:lnTo>
                  <a:pt x="306183" y="99131"/>
                </a:lnTo>
                <a:lnTo>
                  <a:pt x="328056" y="82772"/>
                </a:lnTo>
                <a:lnTo>
                  <a:pt x="342620" y="63317"/>
                </a:lnTo>
                <a:lnTo>
                  <a:pt x="349885" y="40767"/>
                </a:lnTo>
                <a:close/>
              </a:path>
              <a:path w="1014095" h="222250">
                <a:moveTo>
                  <a:pt x="429641" y="24764"/>
                </a:moveTo>
                <a:lnTo>
                  <a:pt x="276733" y="24764"/>
                </a:lnTo>
                <a:lnTo>
                  <a:pt x="276733" y="40767"/>
                </a:lnTo>
                <a:lnTo>
                  <a:pt x="411861" y="40767"/>
                </a:lnTo>
                <a:lnTo>
                  <a:pt x="411861" y="77597"/>
                </a:lnTo>
                <a:lnTo>
                  <a:pt x="413575" y="90191"/>
                </a:lnTo>
                <a:lnTo>
                  <a:pt x="418719" y="99202"/>
                </a:lnTo>
                <a:lnTo>
                  <a:pt x="427291" y="104618"/>
                </a:lnTo>
                <a:lnTo>
                  <a:pt x="439293" y="106425"/>
                </a:lnTo>
                <a:lnTo>
                  <a:pt x="450723" y="106425"/>
                </a:lnTo>
                <a:lnTo>
                  <a:pt x="462512" y="105090"/>
                </a:lnTo>
                <a:lnTo>
                  <a:pt x="471598" y="101076"/>
                </a:lnTo>
                <a:lnTo>
                  <a:pt x="477994" y="94370"/>
                </a:lnTo>
                <a:lnTo>
                  <a:pt x="479603" y="90297"/>
                </a:lnTo>
                <a:lnTo>
                  <a:pt x="433704" y="90297"/>
                </a:lnTo>
                <a:lnTo>
                  <a:pt x="429641" y="85598"/>
                </a:lnTo>
                <a:lnTo>
                  <a:pt x="429641" y="24764"/>
                </a:lnTo>
                <a:close/>
              </a:path>
              <a:path w="1014095" h="222250">
                <a:moveTo>
                  <a:pt x="469011" y="51562"/>
                </a:moveTo>
                <a:lnTo>
                  <a:pt x="458470" y="90297"/>
                </a:lnTo>
                <a:lnTo>
                  <a:pt x="479603" y="90297"/>
                </a:lnTo>
                <a:lnTo>
                  <a:pt x="486155" y="58420"/>
                </a:lnTo>
                <a:lnTo>
                  <a:pt x="482092" y="57150"/>
                </a:lnTo>
                <a:lnTo>
                  <a:pt x="469011" y="51562"/>
                </a:lnTo>
                <a:close/>
              </a:path>
              <a:path w="1014095" h="222250">
                <a:moveTo>
                  <a:pt x="351790" y="126"/>
                </a:moveTo>
                <a:lnTo>
                  <a:pt x="333883" y="126"/>
                </a:lnTo>
                <a:lnTo>
                  <a:pt x="333883" y="9271"/>
                </a:lnTo>
                <a:lnTo>
                  <a:pt x="333628" y="17525"/>
                </a:lnTo>
                <a:lnTo>
                  <a:pt x="333248" y="24764"/>
                </a:lnTo>
                <a:lnTo>
                  <a:pt x="351154" y="24764"/>
                </a:lnTo>
                <a:lnTo>
                  <a:pt x="351536" y="17525"/>
                </a:lnTo>
                <a:lnTo>
                  <a:pt x="351790" y="9271"/>
                </a:lnTo>
                <a:lnTo>
                  <a:pt x="351790" y="126"/>
                </a:lnTo>
                <a:close/>
              </a:path>
              <a:path w="1014095" h="222250">
                <a:moveTo>
                  <a:pt x="594868" y="197104"/>
                </a:moveTo>
                <a:lnTo>
                  <a:pt x="596392" y="204597"/>
                </a:lnTo>
                <a:lnTo>
                  <a:pt x="597535" y="211074"/>
                </a:lnTo>
                <a:lnTo>
                  <a:pt x="598170" y="216535"/>
                </a:lnTo>
                <a:lnTo>
                  <a:pt x="630427" y="216281"/>
                </a:lnTo>
                <a:lnTo>
                  <a:pt x="642596" y="214451"/>
                </a:lnTo>
                <a:lnTo>
                  <a:pt x="651287" y="209169"/>
                </a:lnTo>
                <a:lnTo>
                  <a:pt x="656502" y="200457"/>
                </a:lnTo>
                <a:lnTo>
                  <a:pt x="656801" y="198374"/>
                </a:lnTo>
                <a:lnTo>
                  <a:pt x="625728" y="198374"/>
                </a:lnTo>
                <a:lnTo>
                  <a:pt x="619013" y="198300"/>
                </a:lnTo>
                <a:lnTo>
                  <a:pt x="611631" y="198072"/>
                </a:lnTo>
                <a:lnTo>
                  <a:pt x="603583" y="197677"/>
                </a:lnTo>
                <a:lnTo>
                  <a:pt x="594868" y="197104"/>
                </a:lnTo>
                <a:close/>
              </a:path>
              <a:path w="1014095" h="222250">
                <a:moveTo>
                  <a:pt x="658241" y="104521"/>
                </a:moveTo>
                <a:lnTo>
                  <a:pt x="640461" y="104521"/>
                </a:lnTo>
                <a:lnTo>
                  <a:pt x="640461" y="193675"/>
                </a:lnTo>
                <a:lnTo>
                  <a:pt x="635508" y="198374"/>
                </a:lnTo>
                <a:lnTo>
                  <a:pt x="656801" y="198374"/>
                </a:lnTo>
                <a:lnTo>
                  <a:pt x="658241" y="188340"/>
                </a:lnTo>
                <a:lnTo>
                  <a:pt x="658241" y="104521"/>
                </a:lnTo>
                <a:close/>
              </a:path>
              <a:path w="1014095" h="222250">
                <a:moveTo>
                  <a:pt x="658241" y="102235"/>
                </a:moveTo>
                <a:lnTo>
                  <a:pt x="622553" y="102235"/>
                </a:lnTo>
                <a:lnTo>
                  <a:pt x="603769" y="124311"/>
                </a:lnTo>
                <a:lnTo>
                  <a:pt x="581532" y="144827"/>
                </a:lnTo>
                <a:lnTo>
                  <a:pt x="555867" y="163796"/>
                </a:lnTo>
                <a:lnTo>
                  <a:pt x="526796" y="181229"/>
                </a:lnTo>
                <a:lnTo>
                  <a:pt x="532002" y="187325"/>
                </a:lnTo>
                <a:lnTo>
                  <a:pt x="536194" y="192277"/>
                </a:lnTo>
                <a:lnTo>
                  <a:pt x="539242" y="196214"/>
                </a:lnTo>
                <a:lnTo>
                  <a:pt x="569648" y="176137"/>
                </a:lnTo>
                <a:lnTo>
                  <a:pt x="596661" y="154177"/>
                </a:lnTo>
                <a:lnTo>
                  <a:pt x="620269" y="130313"/>
                </a:lnTo>
                <a:lnTo>
                  <a:pt x="640461" y="104521"/>
                </a:lnTo>
                <a:lnTo>
                  <a:pt x="658241" y="104521"/>
                </a:lnTo>
                <a:lnTo>
                  <a:pt x="658241" y="102235"/>
                </a:lnTo>
                <a:close/>
              </a:path>
              <a:path w="1014095" h="222250">
                <a:moveTo>
                  <a:pt x="745363" y="85725"/>
                </a:moveTo>
                <a:lnTo>
                  <a:pt x="531749" y="85725"/>
                </a:lnTo>
                <a:lnTo>
                  <a:pt x="531749" y="102235"/>
                </a:lnTo>
                <a:lnTo>
                  <a:pt x="725297" y="102235"/>
                </a:lnTo>
                <a:lnTo>
                  <a:pt x="720056" y="112496"/>
                </a:lnTo>
                <a:lnTo>
                  <a:pt x="714803" y="122316"/>
                </a:lnTo>
                <a:lnTo>
                  <a:pt x="709527" y="131685"/>
                </a:lnTo>
                <a:lnTo>
                  <a:pt x="704215" y="140588"/>
                </a:lnTo>
                <a:lnTo>
                  <a:pt x="708278" y="141605"/>
                </a:lnTo>
                <a:lnTo>
                  <a:pt x="714375" y="143637"/>
                </a:lnTo>
                <a:lnTo>
                  <a:pt x="722376" y="146558"/>
                </a:lnTo>
                <a:lnTo>
                  <a:pt x="728235" y="135796"/>
                </a:lnTo>
                <a:lnTo>
                  <a:pt x="734012" y="124666"/>
                </a:lnTo>
                <a:lnTo>
                  <a:pt x="739717" y="113178"/>
                </a:lnTo>
                <a:lnTo>
                  <a:pt x="745363" y="101346"/>
                </a:lnTo>
                <a:lnTo>
                  <a:pt x="745363" y="85725"/>
                </a:lnTo>
                <a:close/>
              </a:path>
              <a:path w="1014095" h="222250">
                <a:moveTo>
                  <a:pt x="597153" y="38988"/>
                </a:moveTo>
                <a:lnTo>
                  <a:pt x="586231" y="51562"/>
                </a:lnTo>
                <a:lnTo>
                  <a:pt x="599259" y="60471"/>
                </a:lnTo>
                <a:lnTo>
                  <a:pt x="611679" y="69119"/>
                </a:lnTo>
                <a:lnTo>
                  <a:pt x="623504" y="77529"/>
                </a:lnTo>
                <a:lnTo>
                  <a:pt x="634746" y="85725"/>
                </a:lnTo>
                <a:lnTo>
                  <a:pt x="664591" y="85725"/>
                </a:lnTo>
                <a:lnTo>
                  <a:pt x="660653" y="82931"/>
                </a:lnTo>
                <a:lnTo>
                  <a:pt x="656844" y="80137"/>
                </a:lnTo>
                <a:lnTo>
                  <a:pt x="653034" y="77470"/>
                </a:lnTo>
                <a:lnTo>
                  <a:pt x="669212" y="66675"/>
                </a:lnTo>
                <a:lnTo>
                  <a:pt x="637794" y="66675"/>
                </a:lnTo>
                <a:lnTo>
                  <a:pt x="616711" y="52117"/>
                </a:lnTo>
                <a:lnTo>
                  <a:pt x="606754" y="45368"/>
                </a:lnTo>
                <a:lnTo>
                  <a:pt x="597153" y="38988"/>
                </a:lnTo>
                <a:close/>
              </a:path>
              <a:path w="1014095" h="222250">
                <a:moveTo>
                  <a:pt x="727455" y="12192"/>
                </a:moveTo>
                <a:lnTo>
                  <a:pt x="551179" y="12192"/>
                </a:lnTo>
                <a:lnTo>
                  <a:pt x="551179" y="28701"/>
                </a:lnTo>
                <a:lnTo>
                  <a:pt x="695325" y="28701"/>
                </a:lnTo>
                <a:lnTo>
                  <a:pt x="637794" y="66675"/>
                </a:lnTo>
                <a:lnTo>
                  <a:pt x="669212" y="66675"/>
                </a:lnTo>
                <a:lnTo>
                  <a:pt x="727455" y="27812"/>
                </a:lnTo>
                <a:lnTo>
                  <a:pt x="727455" y="12192"/>
                </a:lnTo>
                <a:close/>
              </a:path>
              <a:path w="1014095" h="222250">
                <a:moveTo>
                  <a:pt x="994410" y="8382"/>
                </a:moveTo>
                <a:lnTo>
                  <a:pt x="953641" y="11811"/>
                </a:lnTo>
                <a:lnTo>
                  <a:pt x="910383" y="14478"/>
                </a:lnTo>
                <a:lnTo>
                  <a:pt x="864625" y="16383"/>
                </a:lnTo>
                <a:lnTo>
                  <a:pt x="816355" y="17525"/>
                </a:lnTo>
                <a:lnTo>
                  <a:pt x="816234" y="103759"/>
                </a:lnTo>
                <a:lnTo>
                  <a:pt x="814903" y="132998"/>
                </a:lnTo>
                <a:lnTo>
                  <a:pt x="810545" y="160893"/>
                </a:lnTo>
                <a:lnTo>
                  <a:pt x="803282" y="184763"/>
                </a:lnTo>
                <a:lnTo>
                  <a:pt x="793115" y="204597"/>
                </a:lnTo>
                <a:lnTo>
                  <a:pt x="798702" y="211327"/>
                </a:lnTo>
                <a:lnTo>
                  <a:pt x="802894" y="216535"/>
                </a:lnTo>
                <a:lnTo>
                  <a:pt x="805561" y="220090"/>
                </a:lnTo>
                <a:lnTo>
                  <a:pt x="817709" y="198185"/>
                </a:lnTo>
                <a:lnTo>
                  <a:pt x="826357" y="171148"/>
                </a:lnTo>
                <a:lnTo>
                  <a:pt x="831528" y="138991"/>
                </a:lnTo>
                <a:lnTo>
                  <a:pt x="833153" y="103759"/>
                </a:lnTo>
                <a:lnTo>
                  <a:pt x="833247" y="68072"/>
                </a:lnTo>
                <a:lnTo>
                  <a:pt x="1013714" y="68072"/>
                </a:lnTo>
                <a:lnTo>
                  <a:pt x="1013714" y="52832"/>
                </a:lnTo>
                <a:lnTo>
                  <a:pt x="833247" y="52832"/>
                </a:lnTo>
                <a:lnTo>
                  <a:pt x="833247" y="33020"/>
                </a:lnTo>
                <a:lnTo>
                  <a:pt x="911860" y="29972"/>
                </a:lnTo>
                <a:lnTo>
                  <a:pt x="928370" y="29972"/>
                </a:lnTo>
                <a:lnTo>
                  <a:pt x="928370" y="29210"/>
                </a:lnTo>
                <a:lnTo>
                  <a:pt x="984912" y="25906"/>
                </a:lnTo>
                <a:lnTo>
                  <a:pt x="1000887" y="24764"/>
                </a:lnTo>
                <a:lnTo>
                  <a:pt x="994410" y="8382"/>
                </a:lnTo>
                <a:close/>
              </a:path>
              <a:path w="1014095" h="222250">
                <a:moveTo>
                  <a:pt x="991489" y="89026"/>
                </a:moveTo>
                <a:lnTo>
                  <a:pt x="854964" y="89026"/>
                </a:lnTo>
                <a:lnTo>
                  <a:pt x="854964" y="219583"/>
                </a:lnTo>
                <a:lnTo>
                  <a:pt x="871474" y="219583"/>
                </a:lnTo>
                <a:lnTo>
                  <a:pt x="871474" y="207518"/>
                </a:lnTo>
                <a:lnTo>
                  <a:pt x="991489" y="207518"/>
                </a:lnTo>
                <a:lnTo>
                  <a:pt x="991489" y="192786"/>
                </a:lnTo>
                <a:lnTo>
                  <a:pt x="871474" y="192786"/>
                </a:lnTo>
                <a:lnTo>
                  <a:pt x="871474" y="172465"/>
                </a:lnTo>
                <a:lnTo>
                  <a:pt x="991489" y="172465"/>
                </a:lnTo>
                <a:lnTo>
                  <a:pt x="991489" y="158242"/>
                </a:lnTo>
                <a:lnTo>
                  <a:pt x="871474" y="158242"/>
                </a:lnTo>
                <a:lnTo>
                  <a:pt x="871474" y="138175"/>
                </a:lnTo>
                <a:lnTo>
                  <a:pt x="991489" y="138175"/>
                </a:lnTo>
                <a:lnTo>
                  <a:pt x="991489" y="123825"/>
                </a:lnTo>
                <a:lnTo>
                  <a:pt x="871474" y="123825"/>
                </a:lnTo>
                <a:lnTo>
                  <a:pt x="871474" y="103759"/>
                </a:lnTo>
                <a:lnTo>
                  <a:pt x="991489" y="103759"/>
                </a:lnTo>
                <a:lnTo>
                  <a:pt x="991489" y="89026"/>
                </a:lnTo>
                <a:close/>
              </a:path>
              <a:path w="1014095" h="222250">
                <a:moveTo>
                  <a:pt x="991489" y="207518"/>
                </a:moveTo>
                <a:lnTo>
                  <a:pt x="974978" y="207518"/>
                </a:lnTo>
                <a:lnTo>
                  <a:pt x="974978" y="219583"/>
                </a:lnTo>
                <a:lnTo>
                  <a:pt x="991489" y="219583"/>
                </a:lnTo>
                <a:lnTo>
                  <a:pt x="991489" y="207518"/>
                </a:lnTo>
                <a:close/>
              </a:path>
              <a:path w="1014095" h="222250">
                <a:moveTo>
                  <a:pt x="991489" y="172465"/>
                </a:moveTo>
                <a:lnTo>
                  <a:pt x="974978" y="172465"/>
                </a:lnTo>
                <a:lnTo>
                  <a:pt x="974978" y="192786"/>
                </a:lnTo>
                <a:lnTo>
                  <a:pt x="991489" y="192786"/>
                </a:lnTo>
                <a:lnTo>
                  <a:pt x="991489" y="172465"/>
                </a:lnTo>
                <a:close/>
              </a:path>
              <a:path w="1014095" h="222250">
                <a:moveTo>
                  <a:pt x="991489" y="138175"/>
                </a:moveTo>
                <a:lnTo>
                  <a:pt x="974978" y="138175"/>
                </a:lnTo>
                <a:lnTo>
                  <a:pt x="974978" y="158242"/>
                </a:lnTo>
                <a:lnTo>
                  <a:pt x="991489" y="158242"/>
                </a:lnTo>
                <a:lnTo>
                  <a:pt x="991489" y="138175"/>
                </a:lnTo>
                <a:close/>
              </a:path>
              <a:path w="1014095" h="222250">
                <a:moveTo>
                  <a:pt x="991489" y="103759"/>
                </a:moveTo>
                <a:lnTo>
                  <a:pt x="974978" y="103759"/>
                </a:lnTo>
                <a:lnTo>
                  <a:pt x="974978" y="123825"/>
                </a:lnTo>
                <a:lnTo>
                  <a:pt x="991489" y="123825"/>
                </a:lnTo>
                <a:lnTo>
                  <a:pt x="991489" y="103759"/>
                </a:lnTo>
                <a:close/>
              </a:path>
              <a:path w="1014095" h="222250">
                <a:moveTo>
                  <a:pt x="928370" y="68072"/>
                </a:moveTo>
                <a:lnTo>
                  <a:pt x="911860" y="68072"/>
                </a:lnTo>
                <a:lnTo>
                  <a:pt x="911860" y="89026"/>
                </a:lnTo>
                <a:lnTo>
                  <a:pt x="928370" y="89026"/>
                </a:lnTo>
                <a:lnTo>
                  <a:pt x="928370" y="68072"/>
                </a:lnTo>
                <a:close/>
              </a:path>
              <a:path w="1014095" h="222250">
                <a:moveTo>
                  <a:pt x="928370" y="29972"/>
                </a:moveTo>
                <a:lnTo>
                  <a:pt x="911860" y="29972"/>
                </a:lnTo>
                <a:lnTo>
                  <a:pt x="911860" y="52832"/>
                </a:lnTo>
                <a:lnTo>
                  <a:pt x="928370" y="52832"/>
                </a:lnTo>
                <a:lnTo>
                  <a:pt x="928370" y="29972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178288" y="3440557"/>
            <a:ext cx="55244" cy="51435"/>
          </a:xfrm>
          <a:custGeom>
            <a:avLst/>
            <a:gdLst/>
            <a:ahLst/>
            <a:cxnLst/>
            <a:rect l="l" t="t" r="r" b="b"/>
            <a:pathLst>
              <a:path w="55245" h="51435">
                <a:moveTo>
                  <a:pt x="11810" y="0"/>
                </a:moveTo>
                <a:lnTo>
                  <a:pt x="0" y="12191"/>
                </a:lnTo>
                <a:lnTo>
                  <a:pt x="11076" y="21645"/>
                </a:lnTo>
                <a:lnTo>
                  <a:pt x="21653" y="31337"/>
                </a:lnTo>
                <a:lnTo>
                  <a:pt x="31753" y="41267"/>
                </a:lnTo>
                <a:lnTo>
                  <a:pt x="41401" y="51434"/>
                </a:lnTo>
                <a:lnTo>
                  <a:pt x="54863" y="37845"/>
                </a:lnTo>
                <a:lnTo>
                  <a:pt x="46458" y="29682"/>
                </a:lnTo>
                <a:lnTo>
                  <a:pt x="36480" y="20637"/>
                </a:lnTo>
                <a:lnTo>
                  <a:pt x="24931" y="10735"/>
                </a:lnTo>
                <a:lnTo>
                  <a:pt x="1181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432288" y="3271139"/>
            <a:ext cx="1016000" cy="224790"/>
          </a:xfrm>
          <a:custGeom>
            <a:avLst/>
            <a:gdLst/>
            <a:ahLst/>
            <a:cxnLst/>
            <a:rect l="l" t="t" r="r" b="b"/>
            <a:pathLst>
              <a:path w="1016000" h="224789">
                <a:moveTo>
                  <a:pt x="66675" y="203835"/>
                </a:moveTo>
                <a:lnTo>
                  <a:pt x="67944" y="209931"/>
                </a:lnTo>
                <a:lnTo>
                  <a:pt x="68833" y="215264"/>
                </a:lnTo>
                <a:lnTo>
                  <a:pt x="69341" y="219963"/>
                </a:lnTo>
                <a:lnTo>
                  <a:pt x="76751" y="220130"/>
                </a:lnTo>
                <a:lnTo>
                  <a:pt x="116363" y="213947"/>
                </a:lnTo>
                <a:lnTo>
                  <a:pt x="121051" y="205612"/>
                </a:lnTo>
                <a:lnTo>
                  <a:pt x="92582" y="205612"/>
                </a:lnTo>
                <a:lnTo>
                  <a:pt x="87106" y="205495"/>
                </a:lnTo>
                <a:lnTo>
                  <a:pt x="80962" y="205152"/>
                </a:lnTo>
                <a:lnTo>
                  <a:pt x="74152" y="204595"/>
                </a:lnTo>
                <a:lnTo>
                  <a:pt x="66675" y="203835"/>
                </a:lnTo>
                <a:close/>
              </a:path>
              <a:path w="1016000" h="224789">
                <a:moveTo>
                  <a:pt x="151510" y="181356"/>
                </a:moveTo>
                <a:lnTo>
                  <a:pt x="144144" y="192659"/>
                </a:lnTo>
                <a:lnTo>
                  <a:pt x="157718" y="198179"/>
                </a:lnTo>
                <a:lnTo>
                  <a:pt x="171767" y="204247"/>
                </a:lnTo>
                <a:lnTo>
                  <a:pt x="186293" y="210839"/>
                </a:lnTo>
                <a:lnTo>
                  <a:pt x="201294" y="217932"/>
                </a:lnTo>
                <a:lnTo>
                  <a:pt x="209168" y="204724"/>
                </a:lnTo>
                <a:lnTo>
                  <a:pt x="192426" y="197483"/>
                </a:lnTo>
                <a:lnTo>
                  <a:pt x="177244" y="191182"/>
                </a:lnTo>
                <a:lnTo>
                  <a:pt x="163609" y="185810"/>
                </a:lnTo>
                <a:lnTo>
                  <a:pt x="151510" y="181356"/>
                </a:lnTo>
                <a:close/>
              </a:path>
              <a:path w="1016000" h="224789">
                <a:moveTo>
                  <a:pt x="64007" y="181101"/>
                </a:moveTo>
                <a:lnTo>
                  <a:pt x="50867" y="187198"/>
                </a:lnTo>
                <a:lnTo>
                  <a:pt x="36798" y="193103"/>
                </a:lnTo>
                <a:lnTo>
                  <a:pt x="21824" y="198818"/>
                </a:lnTo>
                <a:lnTo>
                  <a:pt x="5968" y="204343"/>
                </a:lnTo>
                <a:lnTo>
                  <a:pt x="11937" y="213995"/>
                </a:lnTo>
                <a:lnTo>
                  <a:pt x="59745" y="198758"/>
                </a:lnTo>
                <a:lnTo>
                  <a:pt x="74294" y="192277"/>
                </a:lnTo>
                <a:lnTo>
                  <a:pt x="64007" y="181101"/>
                </a:lnTo>
                <a:close/>
              </a:path>
              <a:path w="1016000" h="224789">
                <a:moveTo>
                  <a:pt x="122554" y="174625"/>
                </a:moveTo>
                <a:lnTo>
                  <a:pt x="106044" y="174625"/>
                </a:lnTo>
                <a:lnTo>
                  <a:pt x="106044" y="201675"/>
                </a:lnTo>
                <a:lnTo>
                  <a:pt x="101600" y="205612"/>
                </a:lnTo>
                <a:lnTo>
                  <a:pt x="121051" y="205612"/>
                </a:lnTo>
                <a:lnTo>
                  <a:pt x="122554" y="194690"/>
                </a:lnTo>
                <a:lnTo>
                  <a:pt x="122554" y="174625"/>
                </a:lnTo>
                <a:close/>
              </a:path>
              <a:path w="1016000" h="224789">
                <a:moveTo>
                  <a:pt x="199969" y="172338"/>
                </a:moveTo>
                <a:lnTo>
                  <a:pt x="177418" y="172338"/>
                </a:lnTo>
                <a:lnTo>
                  <a:pt x="181863" y="176657"/>
                </a:lnTo>
                <a:lnTo>
                  <a:pt x="191134" y="185927"/>
                </a:lnTo>
                <a:lnTo>
                  <a:pt x="203072" y="175260"/>
                </a:lnTo>
                <a:lnTo>
                  <a:pt x="199969" y="172338"/>
                </a:lnTo>
                <a:close/>
              </a:path>
              <a:path w="1016000" h="224789">
                <a:moveTo>
                  <a:pt x="138729" y="138684"/>
                </a:moveTo>
                <a:lnTo>
                  <a:pt x="105536" y="138684"/>
                </a:lnTo>
                <a:lnTo>
                  <a:pt x="92487" y="143801"/>
                </a:lnTo>
                <a:lnTo>
                  <a:pt x="79247" y="148669"/>
                </a:lnTo>
                <a:lnTo>
                  <a:pt x="36798" y="161813"/>
                </a:lnTo>
                <a:lnTo>
                  <a:pt x="22351" y="164591"/>
                </a:lnTo>
                <a:lnTo>
                  <a:pt x="28955" y="179577"/>
                </a:lnTo>
                <a:lnTo>
                  <a:pt x="41911" y="177911"/>
                </a:lnTo>
                <a:lnTo>
                  <a:pt x="59070" y="176529"/>
                </a:lnTo>
                <a:lnTo>
                  <a:pt x="80444" y="175434"/>
                </a:lnTo>
                <a:lnTo>
                  <a:pt x="106044" y="174625"/>
                </a:lnTo>
                <a:lnTo>
                  <a:pt x="122554" y="174625"/>
                </a:lnTo>
                <a:lnTo>
                  <a:pt x="122554" y="173989"/>
                </a:lnTo>
                <a:lnTo>
                  <a:pt x="177418" y="172338"/>
                </a:lnTo>
                <a:lnTo>
                  <a:pt x="199969" y="172338"/>
                </a:lnTo>
                <a:lnTo>
                  <a:pt x="191469" y="164337"/>
                </a:lnTo>
                <a:lnTo>
                  <a:pt x="64896" y="164337"/>
                </a:lnTo>
                <a:lnTo>
                  <a:pt x="92731" y="155459"/>
                </a:lnTo>
                <a:lnTo>
                  <a:pt x="120221" y="145796"/>
                </a:lnTo>
                <a:lnTo>
                  <a:pt x="138729" y="138684"/>
                </a:lnTo>
                <a:close/>
              </a:path>
              <a:path w="1016000" h="224789">
                <a:moveTo>
                  <a:pt x="161416" y="137540"/>
                </a:moveTo>
                <a:lnTo>
                  <a:pt x="150621" y="146431"/>
                </a:lnTo>
                <a:lnTo>
                  <a:pt x="155320" y="150622"/>
                </a:lnTo>
                <a:lnTo>
                  <a:pt x="160146" y="155194"/>
                </a:lnTo>
                <a:lnTo>
                  <a:pt x="165226" y="160147"/>
                </a:lnTo>
                <a:lnTo>
                  <a:pt x="64896" y="164337"/>
                </a:lnTo>
                <a:lnTo>
                  <a:pt x="191469" y="164337"/>
                </a:lnTo>
                <a:lnTo>
                  <a:pt x="180530" y="154305"/>
                </a:lnTo>
                <a:lnTo>
                  <a:pt x="170533" y="145399"/>
                </a:lnTo>
                <a:lnTo>
                  <a:pt x="161416" y="137540"/>
                </a:lnTo>
                <a:close/>
              </a:path>
              <a:path w="1016000" h="224789">
                <a:moveTo>
                  <a:pt x="102869" y="107187"/>
                </a:moveTo>
                <a:lnTo>
                  <a:pt x="83438" y="107187"/>
                </a:lnTo>
                <a:lnTo>
                  <a:pt x="66744" y="115522"/>
                </a:lnTo>
                <a:lnTo>
                  <a:pt x="51704" y="122237"/>
                </a:lnTo>
                <a:lnTo>
                  <a:pt x="38308" y="127333"/>
                </a:lnTo>
                <a:lnTo>
                  <a:pt x="26542" y="130810"/>
                </a:lnTo>
                <a:lnTo>
                  <a:pt x="32511" y="144272"/>
                </a:lnTo>
                <a:lnTo>
                  <a:pt x="43225" y="142988"/>
                </a:lnTo>
                <a:lnTo>
                  <a:pt x="58975" y="141620"/>
                </a:lnTo>
                <a:lnTo>
                  <a:pt x="79750" y="140182"/>
                </a:lnTo>
                <a:lnTo>
                  <a:pt x="105536" y="138684"/>
                </a:lnTo>
                <a:lnTo>
                  <a:pt x="138729" y="138684"/>
                </a:lnTo>
                <a:lnTo>
                  <a:pt x="147353" y="135370"/>
                </a:lnTo>
                <a:lnTo>
                  <a:pt x="159198" y="130428"/>
                </a:lnTo>
                <a:lnTo>
                  <a:pt x="58673" y="130428"/>
                </a:lnTo>
                <a:lnTo>
                  <a:pt x="96138" y="115062"/>
                </a:lnTo>
                <a:lnTo>
                  <a:pt x="102234" y="115062"/>
                </a:lnTo>
                <a:lnTo>
                  <a:pt x="102869" y="107187"/>
                </a:lnTo>
                <a:close/>
              </a:path>
              <a:path w="1016000" h="224789">
                <a:moveTo>
                  <a:pt x="161416" y="113157"/>
                </a:moveTo>
                <a:lnTo>
                  <a:pt x="58673" y="130428"/>
                </a:lnTo>
                <a:lnTo>
                  <a:pt x="159198" y="130428"/>
                </a:lnTo>
                <a:lnTo>
                  <a:pt x="174116" y="124206"/>
                </a:lnTo>
                <a:lnTo>
                  <a:pt x="161416" y="113157"/>
                </a:lnTo>
                <a:close/>
              </a:path>
              <a:path w="1016000" h="224789">
                <a:moveTo>
                  <a:pt x="196953" y="91821"/>
                </a:moveTo>
                <a:lnTo>
                  <a:pt x="167385" y="91821"/>
                </a:lnTo>
                <a:lnTo>
                  <a:pt x="176150" y="98226"/>
                </a:lnTo>
                <a:lnTo>
                  <a:pt x="185880" y="104108"/>
                </a:lnTo>
                <a:lnTo>
                  <a:pt x="196586" y="109466"/>
                </a:lnTo>
                <a:lnTo>
                  <a:pt x="208279" y="114300"/>
                </a:lnTo>
                <a:lnTo>
                  <a:pt x="210438" y="110998"/>
                </a:lnTo>
                <a:lnTo>
                  <a:pt x="214248" y="106425"/>
                </a:lnTo>
                <a:lnTo>
                  <a:pt x="219709" y="100202"/>
                </a:lnTo>
                <a:lnTo>
                  <a:pt x="207926" y="96371"/>
                </a:lnTo>
                <a:lnTo>
                  <a:pt x="197167" y="91932"/>
                </a:lnTo>
                <a:lnTo>
                  <a:pt x="196953" y="91821"/>
                </a:lnTo>
                <a:close/>
              </a:path>
              <a:path w="1016000" h="224789">
                <a:moveTo>
                  <a:pt x="151366" y="47116"/>
                </a:moveTo>
                <a:lnTo>
                  <a:pt x="136397" y="47116"/>
                </a:lnTo>
                <a:lnTo>
                  <a:pt x="140019" y="56570"/>
                </a:lnTo>
                <a:lnTo>
                  <a:pt x="144605" y="65500"/>
                </a:lnTo>
                <a:lnTo>
                  <a:pt x="150167" y="73906"/>
                </a:lnTo>
                <a:lnTo>
                  <a:pt x="156717" y="81787"/>
                </a:lnTo>
                <a:lnTo>
                  <a:pt x="148526" y="87338"/>
                </a:lnTo>
                <a:lnTo>
                  <a:pt x="139382" y="92376"/>
                </a:lnTo>
                <a:lnTo>
                  <a:pt x="129285" y="96914"/>
                </a:lnTo>
                <a:lnTo>
                  <a:pt x="118236" y="100964"/>
                </a:lnTo>
                <a:lnTo>
                  <a:pt x="122173" y="105663"/>
                </a:lnTo>
                <a:lnTo>
                  <a:pt x="125348" y="110109"/>
                </a:lnTo>
                <a:lnTo>
                  <a:pt x="127888" y="114046"/>
                </a:lnTo>
                <a:lnTo>
                  <a:pt x="139150" y="109162"/>
                </a:lnTo>
                <a:lnTo>
                  <a:pt x="149494" y="103838"/>
                </a:lnTo>
                <a:lnTo>
                  <a:pt x="158910" y="98061"/>
                </a:lnTo>
                <a:lnTo>
                  <a:pt x="167385" y="91821"/>
                </a:lnTo>
                <a:lnTo>
                  <a:pt x="196953" y="91821"/>
                </a:lnTo>
                <a:lnTo>
                  <a:pt x="187410" y="86868"/>
                </a:lnTo>
                <a:lnTo>
                  <a:pt x="178815" y="81280"/>
                </a:lnTo>
                <a:lnTo>
                  <a:pt x="186215" y="71882"/>
                </a:lnTo>
                <a:lnTo>
                  <a:pt x="167639" y="71882"/>
                </a:lnTo>
                <a:lnTo>
                  <a:pt x="160970" y="64095"/>
                </a:lnTo>
                <a:lnTo>
                  <a:pt x="155432" y="55594"/>
                </a:lnTo>
                <a:lnTo>
                  <a:pt x="151366" y="47116"/>
                </a:lnTo>
                <a:close/>
              </a:path>
              <a:path w="1016000" h="224789">
                <a:moveTo>
                  <a:pt x="32765" y="79248"/>
                </a:moveTo>
                <a:lnTo>
                  <a:pt x="19176" y="79248"/>
                </a:lnTo>
                <a:lnTo>
                  <a:pt x="13207" y="107187"/>
                </a:lnTo>
                <a:lnTo>
                  <a:pt x="116331" y="107187"/>
                </a:lnTo>
                <a:lnTo>
                  <a:pt x="116331" y="96012"/>
                </a:lnTo>
                <a:lnTo>
                  <a:pt x="29209" y="96012"/>
                </a:lnTo>
                <a:lnTo>
                  <a:pt x="32765" y="79248"/>
                </a:lnTo>
                <a:close/>
              </a:path>
              <a:path w="1016000" h="224789">
                <a:moveTo>
                  <a:pt x="58419" y="79248"/>
                </a:moveTo>
                <a:lnTo>
                  <a:pt x="56006" y="79248"/>
                </a:lnTo>
                <a:lnTo>
                  <a:pt x="50037" y="86868"/>
                </a:lnTo>
                <a:lnTo>
                  <a:pt x="55625" y="90297"/>
                </a:lnTo>
                <a:lnTo>
                  <a:pt x="60197" y="93345"/>
                </a:lnTo>
                <a:lnTo>
                  <a:pt x="63626" y="96012"/>
                </a:lnTo>
                <a:lnTo>
                  <a:pt x="66293" y="96012"/>
                </a:lnTo>
                <a:lnTo>
                  <a:pt x="73025" y="88011"/>
                </a:lnTo>
                <a:lnTo>
                  <a:pt x="68452" y="84962"/>
                </a:lnTo>
                <a:lnTo>
                  <a:pt x="63626" y="82169"/>
                </a:lnTo>
                <a:lnTo>
                  <a:pt x="58419" y="79248"/>
                </a:lnTo>
                <a:close/>
              </a:path>
              <a:path w="1016000" h="224789">
                <a:moveTo>
                  <a:pt x="104393" y="79248"/>
                </a:moveTo>
                <a:lnTo>
                  <a:pt x="90804" y="79248"/>
                </a:lnTo>
                <a:lnTo>
                  <a:pt x="89534" y="96012"/>
                </a:lnTo>
                <a:lnTo>
                  <a:pt x="103377" y="96012"/>
                </a:lnTo>
                <a:lnTo>
                  <a:pt x="104393" y="79248"/>
                </a:lnTo>
                <a:close/>
              </a:path>
              <a:path w="1016000" h="224789">
                <a:moveTo>
                  <a:pt x="127507" y="68072"/>
                </a:moveTo>
                <a:lnTo>
                  <a:pt x="0" y="68072"/>
                </a:lnTo>
                <a:lnTo>
                  <a:pt x="0" y="79248"/>
                </a:lnTo>
                <a:lnTo>
                  <a:pt x="127507" y="79248"/>
                </a:lnTo>
                <a:lnTo>
                  <a:pt x="127507" y="68072"/>
                </a:lnTo>
                <a:close/>
              </a:path>
              <a:path w="1016000" h="224789">
                <a:moveTo>
                  <a:pt x="200659" y="36449"/>
                </a:moveTo>
                <a:lnTo>
                  <a:pt x="185673" y="36449"/>
                </a:lnTo>
                <a:lnTo>
                  <a:pt x="183052" y="46253"/>
                </a:lnTo>
                <a:lnTo>
                  <a:pt x="179181" y="55451"/>
                </a:lnTo>
                <a:lnTo>
                  <a:pt x="174047" y="64006"/>
                </a:lnTo>
                <a:lnTo>
                  <a:pt x="167639" y="71882"/>
                </a:lnTo>
                <a:lnTo>
                  <a:pt x="186215" y="71882"/>
                </a:lnTo>
                <a:lnTo>
                  <a:pt x="186693" y="71274"/>
                </a:lnTo>
                <a:lnTo>
                  <a:pt x="192976" y="60483"/>
                </a:lnTo>
                <a:lnTo>
                  <a:pt x="197639" y="48883"/>
                </a:lnTo>
                <a:lnTo>
                  <a:pt x="200659" y="36449"/>
                </a:lnTo>
                <a:close/>
              </a:path>
              <a:path w="1016000" h="224789">
                <a:moveTo>
                  <a:pt x="107187" y="40386"/>
                </a:moveTo>
                <a:lnTo>
                  <a:pt x="27685" y="40386"/>
                </a:lnTo>
                <a:lnTo>
                  <a:pt x="21589" y="68072"/>
                </a:lnTo>
                <a:lnTo>
                  <a:pt x="35305" y="68072"/>
                </a:lnTo>
                <a:lnTo>
                  <a:pt x="38861" y="51562"/>
                </a:lnTo>
                <a:lnTo>
                  <a:pt x="106367" y="51562"/>
                </a:lnTo>
                <a:lnTo>
                  <a:pt x="107187" y="40386"/>
                </a:lnTo>
                <a:close/>
              </a:path>
              <a:path w="1016000" h="224789">
                <a:moveTo>
                  <a:pt x="61594" y="51562"/>
                </a:moveTo>
                <a:lnTo>
                  <a:pt x="58927" y="51562"/>
                </a:lnTo>
                <a:lnTo>
                  <a:pt x="52450" y="58547"/>
                </a:lnTo>
                <a:lnTo>
                  <a:pt x="56514" y="61213"/>
                </a:lnTo>
                <a:lnTo>
                  <a:pt x="60705" y="64388"/>
                </a:lnTo>
                <a:lnTo>
                  <a:pt x="65150" y="68072"/>
                </a:lnTo>
                <a:lnTo>
                  <a:pt x="67817" y="68072"/>
                </a:lnTo>
                <a:lnTo>
                  <a:pt x="74929" y="60706"/>
                </a:lnTo>
                <a:lnTo>
                  <a:pt x="70992" y="57912"/>
                </a:lnTo>
                <a:lnTo>
                  <a:pt x="66547" y="54863"/>
                </a:lnTo>
                <a:lnTo>
                  <a:pt x="61594" y="51562"/>
                </a:lnTo>
                <a:close/>
              </a:path>
              <a:path w="1016000" h="224789">
                <a:moveTo>
                  <a:pt x="106367" y="51562"/>
                </a:moveTo>
                <a:lnTo>
                  <a:pt x="93090" y="51562"/>
                </a:lnTo>
                <a:lnTo>
                  <a:pt x="91693" y="68072"/>
                </a:lnTo>
                <a:lnTo>
                  <a:pt x="105155" y="68072"/>
                </a:lnTo>
                <a:lnTo>
                  <a:pt x="106367" y="51562"/>
                </a:lnTo>
                <a:close/>
              </a:path>
              <a:path w="1016000" h="224789">
                <a:moveTo>
                  <a:pt x="144144" y="2286"/>
                </a:moveTo>
                <a:lnTo>
                  <a:pt x="138120" y="16168"/>
                </a:lnTo>
                <a:lnTo>
                  <a:pt x="131095" y="28860"/>
                </a:lnTo>
                <a:lnTo>
                  <a:pt x="123050" y="40386"/>
                </a:lnTo>
                <a:lnTo>
                  <a:pt x="114045" y="50673"/>
                </a:lnTo>
                <a:lnTo>
                  <a:pt x="117728" y="54228"/>
                </a:lnTo>
                <a:lnTo>
                  <a:pt x="121538" y="58038"/>
                </a:lnTo>
                <a:lnTo>
                  <a:pt x="125221" y="62102"/>
                </a:lnTo>
                <a:lnTo>
                  <a:pt x="129031" y="57276"/>
                </a:lnTo>
                <a:lnTo>
                  <a:pt x="132841" y="52324"/>
                </a:lnTo>
                <a:lnTo>
                  <a:pt x="136397" y="47116"/>
                </a:lnTo>
                <a:lnTo>
                  <a:pt x="151366" y="47116"/>
                </a:lnTo>
                <a:lnTo>
                  <a:pt x="151012" y="46378"/>
                </a:lnTo>
                <a:lnTo>
                  <a:pt x="147700" y="36449"/>
                </a:lnTo>
                <a:lnTo>
                  <a:pt x="218058" y="36449"/>
                </a:lnTo>
                <a:lnTo>
                  <a:pt x="218058" y="22987"/>
                </a:lnTo>
                <a:lnTo>
                  <a:pt x="150621" y="22987"/>
                </a:lnTo>
                <a:lnTo>
                  <a:pt x="153542" y="17652"/>
                </a:lnTo>
                <a:lnTo>
                  <a:pt x="156082" y="12064"/>
                </a:lnTo>
                <a:lnTo>
                  <a:pt x="158495" y="6223"/>
                </a:lnTo>
                <a:lnTo>
                  <a:pt x="144144" y="2286"/>
                </a:lnTo>
                <a:close/>
              </a:path>
              <a:path w="1016000" h="224789">
                <a:moveTo>
                  <a:pt x="30733" y="1397"/>
                </a:moveTo>
                <a:lnTo>
                  <a:pt x="25235" y="13235"/>
                </a:lnTo>
                <a:lnTo>
                  <a:pt x="18272" y="24384"/>
                </a:lnTo>
                <a:lnTo>
                  <a:pt x="9856" y="34865"/>
                </a:lnTo>
                <a:lnTo>
                  <a:pt x="0" y="44703"/>
                </a:lnTo>
                <a:lnTo>
                  <a:pt x="3428" y="48387"/>
                </a:lnTo>
                <a:lnTo>
                  <a:pt x="6730" y="52324"/>
                </a:lnTo>
                <a:lnTo>
                  <a:pt x="9778" y="56261"/>
                </a:lnTo>
                <a:lnTo>
                  <a:pt x="16043" y="49571"/>
                </a:lnTo>
                <a:lnTo>
                  <a:pt x="21891" y="42656"/>
                </a:lnTo>
                <a:lnTo>
                  <a:pt x="27334" y="35526"/>
                </a:lnTo>
                <a:lnTo>
                  <a:pt x="32384" y="28194"/>
                </a:lnTo>
                <a:lnTo>
                  <a:pt x="118744" y="28194"/>
                </a:lnTo>
                <a:lnTo>
                  <a:pt x="118744" y="16128"/>
                </a:lnTo>
                <a:lnTo>
                  <a:pt x="39242" y="16128"/>
                </a:lnTo>
                <a:lnTo>
                  <a:pt x="41147" y="12573"/>
                </a:lnTo>
                <a:lnTo>
                  <a:pt x="42925" y="8889"/>
                </a:lnTo>
                <a:lnTo>
                  <a:pt x="44576" y="5207"/>
                </a:lnTo>
                <a:lnTo>
                  <a:pt x="30733" y="1397"/>
                </a:lnTo>
                <a:close/>
              </a:path>
              <a:path w="1016000" h="224789">
                <a:moveTo>
                  <a:pt x="482853" y="199771"/>
                </a:moveTo>
                <a:lnTo>
                  <a:pt x="263143" y="199771"/>
                </a:lnTo>
                <a:lnTo>
                  <a:pt x="263143" y="213613"/>
                </a:lnTo>
                <a:lnTo>
                  <a:pt x="482853" y="213613"/>
                </a:lnTo>
                <a:lnTo>
                  <a:pt x="482853" y="199771"/>
                </a:lnTo>
                <a:close/>
              </a:path>
              <a:path w="1016000" h="224789">
                <a:moveTo>
                  <a:pt x="381507" y="183261"/>
                </a:moveTo>
                <a:lnTo>
                  <a:pt x="365378" y="183261"/>
                </a:lnTo>
                <a:lnTo>
                  <a:pt x="365378" y="199771"/>
                </a:lnTo>
                <a:lnTo>
                  <a:pt x="381507" y="199771"/>
                </a:lnTo>
                <a:lnTo>
                  <a:pt x="381507" y="183261"/>
                </a:lnTo>
                <a:close/>
              </a:path>
              <a:path w="1016000" h="224789">
                <a:moveTo>
                  <a:pt x="466597" y="170180"/>
                </a:moveTo>
                <a:lnTo>
                  <a:pt x="280542" y="170180"/>
                </a:lnTo>
                <a:lnTo>
                  <a:pt x="280542" y="183261"/>
                </a:lnTo>
                <a:lnTo>
                  <a:pt x="466597" y="183261"/>
                </a:lnTo>
                <a:lnTo>
                  <a:pt x="466597" y="170180"/>
                </a:lnTo>
                <a:close/>
              </a:path>
              <a:path w="1016000" h="224789">
                <a:moveTo>
                  <a:pt x="381507" y="151384"/>
                </a:moveTo>
                <a:lnTo>
                  <a:pt x="365378" y="151384"/>
                </a:lnTo>
                <a:lnTo>
                  <a:pt x="365378" y="170180"/>
                </a:lnTo>
                <a:lnTo>
                  <a:pt x="381507" y="170180"/>
                </a:lnTo>
                <a:lnTo>
                  <a:pt x="381507" y="151384"/>
                </a:lnTo>
                <a:close/>
              </a:path>
              <a:path w="1016000" h="224789">
                <a:moveTo>
                  <a:pt x="458088" y="75437"/>
                </a:moveTo>
                <a:lnTo>
                  <a:pt x="289559" y="75437"/>
                </a:lnTo>
                <a:lnTo>
                  <a:pt x="289559" y="159385"/>
                </a:lnTo>
                <a:lnTo>
                  <a:pt x="305180" y="159385"/>
                </a:lnTo>
                <a:lnTo>
                  <a:pt x="305180" y="151384"/>
                </a:lnTo>
                <a:lnTo>
                  <a:pt x="458088" y="151384"/>
                </a:lnTo>
                <a:lnTo>
                  <a:pt x="458088" y="138430"/>
                </a:lnTo>
                <a:lnTo>
                  <a:pt x="305180" y="138430"/>
                </a:lnTo>
                <a:lnTo>
                  <a:pt x="305180" y="119252"/>
                </a:lnTo>
                <a:lnTo>
                  <a:pt x="458088" y="119252"/>
                </a:lnTo>
                <a:lnTo>
                  <a:pt x="458088" y="107441"/>
                </a:lnTo>
                <a:lnTo>
                  <a:pt x="305180" y="107441"/>
                </a:lnTo>
                <a:lnTo>
                  <a:pt x="305180" y="88391"/>
                </a:lnTo>
                <a:lnTo>
                  <a:pt x="458088" y="88391"/>
                </a:lnTo>
                <a:lnTo>
                  <a:pt x="458088" y="75437"/>
                </a:lnTo>
                <a:close/>
              </a:path>
              <a:path w="1016000" h="224789">
                <a:moveTo>
                  <a:pt x="458088" y="151384"/>
                </a:moveTo>
                <a:lnTo>
                  <a:pt x="442467" y="151384"/>
                </a:lnTo>
                <a:lnTo>
                  <a:pt x="442467" y="159258"/>
                </a:lnTo>
                <a:lnTo>
                  <a:pt x="458088" y="159258"/>
                </a:lnTo>
                <a:lnTo>
                  <a:pt x="458088" y="151384"/>
                </a:lnTo>
                <a:close/>
              </a:path>
              <a:path w="1016000" h="224789">
                <a:moveTo>
                  <a:pt x="381507" y="119252"/>
                </a:moveTo>
                <a:lnTo>
                  <a:pt x="365378" y="119252"/>
                </a:lnTo>
                <a:lnTo>
                  <a:pt x="365378" y="138430"/>
                </a:lnTo>
                <a:lnTo>
                  <a:pt x="381507" y="138430"/>
                </a:lnTo>
                <a:lnTo>
                  <a:pt x="381507" y="119252"/>
                </a:lnTo>
                <a:close/>
              </a:path>
              <a:path w="1016000" h="224789">
                <a:moveTo>
                  <a:pt x="458088" y="119252"/>
                </a:moveTo>
                <a:lnTo>
                  <a:pt x="442467" y="119252"/>
                </a:lnTo>
                <a:lnTo>
                  <a:pt x="442467" y="138430"/>
                </a:lnTo>
                <a:lnTo>
                  <a:pt x="458088" y="138430"/>
                </a:lnTo>
                <a:lnTo>
                  <a:pt x="458088" y="119252"/>
                </a:lnTo>
                <a:close/>
              </a:path>
              <a:path w="1016000" h="224789">
                <a:moveTo>
                  <a:pt x="381507" y="88391"/>
                </a:moveTo>
                <a:lnTo>
                  <a:pt x="365378" y="88391"/>
                </a:lnTo>
                <a:lnTo>
                  <a:pt x="365378" y="107441"/>
                </a:lnTo>
                <a:lnTo>
                  <a:pt x="381507" y="107441"/>
                </a:lnTo>
                <a:lnTo>
                  <a:pt x="381507" y="88391"/>
                </a:lnTo>
                <a:close/>
              </a:path>
              <a:path w="1016000" h="224789">
                <a:moveTo>
                  <a:pt x="458088" y="88391"/>
                </a:moveTo>
                <a:lnTo>
                  <a:pt x="442467" y="88391"/>
                </a:lnTo>
                <a:lnTo>
                  <a:pt x="442467" y="107441"/>
                </a:lnTo>
                <a:lnTo>
                  <a:pt x="458088" y="107441"/>
                </a:lnTo>
                <a:lnTo>
                  <a:pt x="458088" y="88391"/>
                </a:lnTo>
                <a:close/>
              </a:path>
              <a:path w="1016000" h="224789">
                <a:moveTo>
                  <a:pt x="381507" y="59436"/>
                </a:moveTo>
                <a:lnTo>
                  <a:pt x="365378" y="59436"/>
                </a:lnTo>
                <a:lnTo>
                  <a:pt x="365378" y="75437"/>
                </a:lnTo>
                <a:lnTo>
                  <a:pt x="381507" y="75437"/>
                </a:lnTo>
                <a:lnTo>
                  <a:pt x="381507" y="59436"/>
                </a:lnTo>
                <a:close/>
              </a:path>
              <a:path w="1016000" h="224789">
                <a:moveTo>
                  <a:pt x="482853" y="45593"/>
                </a:moveTo>
                <a:lnTo>
                  <a:pt x="264921" y="45593"/>
                </a:lnTo>
                <a:lnTo>
                  <a:pt x="264921" y="59436"/>
                </a:lnTo>
                <a:lnTo>
                  <a:pt x="482853" y="59436"/>
                </a:lnTo>
                <a:lnTo>
                  <a:pt x="482853" y="45593"/>
                </a:lnTo>
                <a:close/>
              </a:path>
              <a:path w="1016000" h="224789">
                <a:moveTo>
                  <a:pt x="381507" y="28066"/>
                </a:moveTo>
                <a:lnTo>
                  <a:pt x="365378" y="28066"/>
                </a:lnTo>
                <a:lnTo>
                  <a:pt x="365378" y="45593"/>
                </a:lnTo>
                <a:lnTo>
                  <a:pt x="381507" y="45593"/>
                </a:lnTo>
                <a:lnTo>
                  <a:pt x="381507" y="28066"/>
                </a:lnTo>
                <a:close/>
              </a:path>
              <a:path w="1016000" h="224789">
                <a:moveTo>
                  <a:pt x="461644" y="9016"/>
                </a:moveTo>
                <a:lnTo>
                  <a:pt x="423902" y="11110"/>
                </a:lnTo>
                <a:lnTo>
                  <a:pt x="380777" y="12811"/>
                </a:lnTo>
                <a:lnTo>
                  <a:pt x="332271" y="14106"/>
                </a:lnTo>
                <a:lnTo>
                  <a:pt x="278383" y="14986"/>
                </a:lnTo>
                <a:lnTo>
                  <a:pt x="279526" y="20320"/>
                </a:lnTo>
                <a:lnTo>
                  <a:pt x="280642" y="25939"/>
                </a:lnTo>
                <a:lnTo>
                  <a:pt x="281431" y="30225"/>
                </a:lnTo>
                <a:lnTo>
                  <a:pt x="365378" y="28066"/>
                </a:lnTo>
                <a:lnTo>
                  <a:pt x="381507" y="28066"/>
                </a:lnTo>
                <a:lnTo>
                  <a:pt x="381507" y="27559"/>
                </a:lnTo>
                <a:lnTo>
                  <a:pt x="464311" y="24130"/>
                </a:lnTo>
                <a:lnTo>
                  <a:pt x="461644" y="9016"/>
                </a:lnTo>
                <a:close/>
              </a:path>
              <a:path w="1016000" h="224789">
                <a:moveTo>
                  <a:pt x="576833" y="91821"/>
                </a:moveTo>
                <a:lnTo>
                  <a:pt x="559180" y="91821"/>
                </a:lnTo>
                <a:lnTo>
                  <a:pt x="559180" y="222631"/>
                </a:lnTo>
                <a:lnTo>
                  <a:pt x="576833" y="222631"/>
                </a:lnTo>
                <a:lnTo>
                  <a:pt x="576833" y="91821"/>
                </a:lnTo>
                <a:close/>
              </a:path>
              <a:path w="1016000" h="224789">
                <a:moveTo>
                  <a:pt x="745108" y="192659"/>
                </a:moveTo>
                <a:lnTo>
                  <a:pt x="599185" y="192659"/>
                </a:lnTo>
                <a:lnTo>
                  <a:pt x="599185" y="209169"/>
                </a:lnTo>
                <a:lnTo>
                  <a:pt x="745108" y="209169"/>
                </a:lnTo>
                <a:lnTo>
                  <a:pt x="745108" y="192659"/>
                </a:lnTo>
                <a:close/>
              </a:path>
              <a:path w="1016000" h="224789">
                <a:moveTo>
                  <a:pt x="683132" y="122174"/>
                </a:moveTo>
                <a:lnTo>
                  <a:pt x="664336" y="122174"/>
                </a:lnTo>
                <a:lnTo>
                  <a:pt x="664336" y="192659"/>
                </a:lnTo>
                <a:lnTo>
                  <a:pt x="683132" y="192659"/>
                </a:lnTo>
                <a:lnTo>
                  <a:pt x="683132" y="122174"/>
                </a:lnTo>
                <a:close/>
              </a:path>
              <a:path w="1016000" h="224789">
                <a:moveTo>
                  <a:pt x="580135" y="3556"/>
                </a:moveTo>
                <a:lnTo>
                  <a:pt x="569210" y="32652"/>
                </a:lnTo>
                <a:lnTo>
                  <a:pt x="556450" y="60118"/>
                </a:lnTo>
                <a:lnTo>
                  <a:pt x="541881" y="85941"/>
                </a:lnTo>
                <a:lnTo>
                  <a:pt x="525526" y="110109"/>
                </a:lnTo>
                <a:lnTo>
                  <a:pt x="528319" y="117348"/>
                </a:lnTo>
                <a:lnTo>
                  <a:pt x="532891" y="129921"/>
                </a:lnTo>
                <a:lnTo>
                  <a:pt x="539678" y="121253"/>
                </a:lnTo>
                <a:lnTo>
                  <a:pt x="546322" y="112013"/>
                </a:lnTo>
                <a:lnTo>
                  <a:pt x="552823" y="102203"/>
                </a:lnTo>
                <a:lnTo>
                  <a:pt x="559180" y="91821"/>
                </a:lnTo>
                <a:lnTo>
                  <a:pt x="576833" y="91821"/>
                </a:lnTo>
                <a:lnTo>
                  <a:pt x="576833" y="58927"/>
                </a:lnTo>
                <a:lnTo>
                  <a:pt x="582233" y="47376"/>
                </a:lnTo>
                <a:lnTo>
                  <a:pt x="587549" y="35385"/>
                </a:lnTo>
                <a:lnTo>
                  <a:pt x="592772" y="22875"/>
                </a:lnTo>
                <a:lnTo>
                  <a:pt x="597788" y="10033"/>
                </a:lnTo>
                <a:lnTo>
                  <a:pt x="580135" y="3556"/>
                </a:lnTo>
                <a:close/>
              </a:path>
              <a:path w="1016000" h="224789">
                <a:moveTo>
                  <a:pt x="748537" y="105156"/>
                </a:moveTo>
                <a:lnTo>
                  <a:pt x="595121" y="105156"/>
                </a:lnTo>
                <a:lnTo>
                  <a:pt x="595121" y="122174"/>
                </a:lnTo>
                <a:lnTo>
                  <a:pt x="748537" y="122174"/>
                </a:lnTo>
                <a:lnTo>
                  <a:pt x="748537" y="105156"/>
                </a:lnTo>
                <a:close/>
              </a:path>
              <a:path w="1016000" h="224789">
                <a:moveTo>
                  <a:pt x="683132" y="38735"/>
                </a:moveTo>
                <a:lnTo>
                  <a:pt x="664336" y="38735"/>
                </a:lnTo>
                <a:lnTo>
                  <a:pt x="664336" y="105156"/>
                </a:lnTo>
                <a:lnTo>
                  <a:pt x="683132" y="105156"/>
                </a:lnTo>
                <a:lnTo>
                  <a:pt x="683132" y="38735"/>
                </a:lnTo>
                <a:close/>
              </a:path>
              <a:path w="1016000" h="224789">
                <a:moveTo>
                  <a:pt x="735964" y="14732"/>
                </a:moveTo>
                <a:lnTo>
                  <a:pt x="706082" y="17732"/>
                </a:lnTo>
                <a:lnTo>
                  <a:pt x="673973" y="20446"/>
                </a:lnTo>
                <a:lnTo>
                  <a:pt x="639649" y="22875"/>
                </a:lnTo>
                <a:lnTo>
                  <a:pt x="603122" y="25019"/>
                </a:lnTo>
                <a:lnTo>
                  <a:pt x="604519" y="31241"/>
                </a:lnTo>
                <a:lnTo>
                  <a:pt x="605591" y="37337"/>
                </a:lnTo>
                <a:lnTo>
                  <a:pt x="606297" y="42163"/>
                </a:lnTo>
                <a:lnTo>
                  <a:pt x="664336" y="38735"/>
                </a:lnTo>
                <a:lnTo>
                  <a:pt x="683132" y="38735"/>
                </a:lnTo>
                <a:lnTo>
                  <a:pt x="683132" y="37337"/>
                </a:lnTo>
                <a:lnTo>
                  <a:pt x="725959" y="33694"/>
                </a:lnTo>
                <a:lnTo>
                  <a:pt x="739393" y="32385"/>
                </a:lnTo>
                <a:lnTo>
                  <a:pt x="735964" y="14732"/>
                </a:lnTo>
                <a:close/>
              </a:path>
              <a:path w="1016000" h="224789">
                <a:moveTo>
                  <a:pt x="889000" y="146685"/>
                </a:moveTo>
                <a:lnTo>
                  <a:pt x="870838" y="146685"/>
                </a:lnTo>
                <a:lnTo>
                  <a:pt x="861651" y="166475"/>
                </a:lnTo>
                <a:lnTo>
                  <a:pt x="845915" y="183562"/>
                </a:lnTo>
                <a:lnTo>
                  <a:pt x="823654" y="197959"/>
                </a:lnTo>
                <a:lnTo>
                  <a:pt x="794892" y="209676"/>
                </a:lnTo>
                <a:lnTo>
                  <a:pt x="798829" y="214757"/>
                </a:lnTo>
                <a:lnTo>
                  <a:pt x="802385" y="219710"/>
                </a:lnTo>
                <a:lnTo>
                  <a:pt x="805814" y="224662"/>
                </a:lnTo>
                <a:lnTo>
                  <a:pt x="837797" y="210657"/>
                </a:lnTo>
                <a:lnTo>
                  <a:pt x="862314" y="193008"/>
                </a:lnTo>
                <a:lnTo>
                  <a:pt x="879377" y="171692"/>
                </a:lnTo>
                <a:lnTo>
                  <a:pt x="889000" y="146685"/>
                </a:lnTo>
                <a:close/>
              </a:path>
              <a:path w="1016000" h="224789">
                <a:moveTo>
                  <a:pt x="897127" y="199136"/>
                </a:moveTo>
                <a:lnTo>
                  <a:pt x="898525" y="205994"/>
                </a:lnTo>
                <a:lnTo>
                  <a:pt x="899667" y="212216"/>
                </a:lnTo>
                <a:lnTo>
                  <a:pt x="900556" y="217677"/>
                </a:lnTo>
                <a:lnTo>
                  <a:pt x="912889" y="218156"/>
                </a:lnTo>
                <a:lnTo>
                  <a:pt x="923591" y="218455"/>
                </a:lnTo>
                <a:lnTo>
                  <a:pt x="932650" y="218588"/>
                </a:lnTo>
                <a:lnTo>
                  <a:pt x="940053" y="218566"/>
                </a:lnTo>
                <a:lnTo>
                  <a:pt x="955105" y="216519"/>
                </a:lnTo>
                <a:lnTo>
                  <a:pt x="966358" y="210566"/>
                </a:lnTo>
                <a:lnTo>
                  <a:pt x="973092" y="201675"/>
                </a:lnTo>
                <a:lnTo>
                  <a:pt x="939545" y="201675"/>
                </a:lnTo>
                <a:lnTo>
                  <a:pt x="930614" y="201386"/>
                </a:lnTo>
                <a:lnTo>
                  <a:pt x="920575" y="200882"/>
                </a:lnTo>
                <a:lnTo>
                  <a:pt x="909417" y="200140"/>
                </a:lnTo>
                <a:lnTo>
                  <a:pt x="897127" y="199136"/>
                </a:lnTo>
                <a:close/>
              </a:path>
              <a:path w="1016000" h="224789">
                <a:moveTo>
                  <a:pt x="981709" y="130810"/>
                </a:moveTo>
                <a:lnTo>
                  <a:pt x="808989" y="130810"/>
                </a:lnTo>
                <a:lnTo>
                  <a:pt x="808989" y="146685"/>
                </a:lnTo>
                <a:lnTo>
                  <a:pt x="963421" y="146685"/>
                </a:lnTo>
                <a:lnTo>
                  <a:pt x="962947" y="156047"/>
                </a:lnTo>
                <a:lnTo>
                  <a:pt x="954309" y="196596"/>
                </a:lnTo>
                <a:lnTo>
                  <a:pt x="939545" y="201675"/>
                </a:lnTo>
                <a:lnTo>
                  <a:pt x="973092" y="201675"/>
                </a:lnTo>
                <a:lnTo>
                  <a:pt x="980662" y="149314"/>
                </a:lnTo>
                <a:lnTo>
                  <a:pt x="981709" y="130810"/>
                </a:lnTo>
                <a:close/>
              </a:path>
              <a:path w="1016000" h="224789">
                <a:moveTo>
                  <a:pt x="894714" y="106680"/>
                </a:moveTo>
                <a:lnTo>
                  <a:pt x="876680" y="106680"/>
                </a:lnTo>
                <a:lnTo>
                  <a:pt x="875900" y="115736"/>
                </a:lnTo>
                <a:lnTo>
                  <a:pt x="875029" y="123571"/>
                </a:lnTo>
                <a:lnTo>
                  <a:pt x="873886" y="130810"/>
                </a:lnTo>
                <a:lnTo>
                  <a:pt x="891666" y="130810"/>
                </a:lnTo>
                <a:lnTo>
                  <a:pt x="892682" y="123571"/>
                </a:lnTo>
                <a:lnTo>
                  <a:pt x="893698" y="115570"/>
                </a:lnTo>
                <a:lnTo>
                  <a:pt x="894714" y="106680"/>
                </a:lnTo>
                <a:close/>
              </a:path>
              <a:path w="1016000" h="224789">
                <a:moveTo>
                  <a:pt x="865846" y="44958"/>
                </a:moveTo>
                <a:lnTo>
                  <a:pt x="845438" y="44958"/>
                </a:lnTo>
                <a:lnTo>
                  <a:pt x="853773" y="55248"/>
                </a:lnTo>
                <a:lnTo>
                  <a:pt x="863345" y="64801"/>
                </a:lnTo>
                <a:lnTo>
                  <a:pt x="874156" y="73640"/>
                </a:lnTo>
                <a:lnTo>
                  <a:pt x="886205" y="81787"/>
                </a:lnTo>
                <a:lnTo>
                  <a:pt x="864703" y="89167"/>
                </a:lnTo>
                <a:lnTo>
                  <a:pt x="841343" y="95678"/>
                </a:lnTo>
                <a:lnTo>
                  <a:pt x="816125" y="101308"/>
                </a:lnTo>
                <a:lnTo>
                  <a:pt x="789051" y="106045"/>
                </a:lnTo>
                <a:lnTo>
                  <a:pt x="792733" y="111887"/>
                </a:lnTo>
                <a:lnTo>
                  <a:pt x="795781" y="117094"/>
                </a:lnTo>
                <a:lnTo>
                  <a:pt x="798321" y="121665"/>
                </a:lnTo>
                <a:lnTo>
                  <a:pt x="828534" y="115736"/>
                </a:lnTo>
                <a:lnTo>
                  <a:pt x="856472" y="108807"/>
                </a:lnTo>
                <a:lnTo>
                  <a:pt x="882100" y="100877"/>
                </a:lnTo>
                <a:lnTo>
                  <a:pt x="905382" y="91948"/>
                </a:lnTo>
                <a:lnTo>
                  <a:pt x="961168" y="91948"/>
                </a:lnTo>
                <a:lnTo>
                  <a:pt x="945733" y="88435"/>
                </a:lnTo>
                <a:lnTo>
                  <a:pt x="926083" y="82296"/>
                </a:lnTo>
                <a:lnTo>
                  <a:pt x="941279" y="73533"/>
                </a:lnTo>
                <a:lnTo>
                  <a:pt x="905509" y="73533"/>
                </a:lnTo>
                <a:lnTo>
                  <a:pt x="892053" y="66030"/>
                </a:lnTo>
                <a:lnTo>
                  <a:pt x="879871" y="57610"/>
                </a:lnTo>
                <a:lnTo>
                  <a:pt x="868951" y="48261"/>
                </a:lnTo>
                <a:lnTo>
                  <a:pt x="865846" y="44958"/>
                </a:lnTo>
                <a:close/>
              </a:path>
              <a:path w="1016000" h="224789">
                <a:moveTo>
                  <a:pt x="961168" y="91948"/>
                </a:moveTo>
                <a:lnTo>
                  <a:pt x="905382" y="91948"/>
                </a:lnTo>
                <a:lnTo>
                  <a:pt x="926266" y="100425"/>
                </a:lnTo>
                <a:lnTo>
                  <a:pt x="949483" y="107568"/>
                </a:lnTo>
                <a:lnTo>
                  <a:pt x="975034" y="113379"/>
                </a:lnTo>
                <a:lnTo>
                  <a:pt x="1002918" y="117856"/>
                </a:lnTo>
                <a:lnTo>
                  <a:pt x="1010665" y="105790"/>
                </a:lnTo>
                <a:lnTo>
                  <a:pt x="1015491" y="99187"/>
                </a:lnTo>
                <a:lnTo>
                  <a:pt x="990413" y="96904"/>
                </a:lnTo>
                <a:lnTo>
                  <a:pt x="967168" y="93313"/>
                </a:lnTo>
                <a:lnTo>
                  <a:pt x="961168" y="91948"/>
                </a:lnTo>
                <a:close/>
              </a:path>
              <a:path w="1016000" h="224789">
                <a:moveTo>
                  <a:pt x="855852" y="0"/>
                </a:moveTo>
                <a:lnTo>
                  <a:pt x="844613" y="18861"/>
                </a:lnTo>
                <a:lnTo>
                  <a:pt x="830706" y="36972"/>
                </a:lnTo>
                <a:lnTo>
                  <a:pt x="814133" y="54346"/>
                </a:lnTo>
                <a:lnTo>
                  <a:pt x="794892" y="70993"/>
                </a:lnTo>
                <a:lnTo>
                  <a:pt x="798576" y="74295"/>
                </a:lnTo>
                <a:lnTo>
                  <a:pt x="802766" y="78359"/>
                </a:lnTo>
                <a:lnTo>
                  <a:pt x="807211" y="83058"/>
                </a:lnTo>
                <a:lnTo>
                  <a:pt x="817453" y="74104"/>
                </a:lnTo>
                <a:lnTo>
                  <a:pt x="827230" y="64770"/>
                </a:lnTo>
                <a:lnTo>
                  <a:pt x="836554" y="55054"/>
                </a:lnTo>
                <a:lnTo>
                  <a:pt x="845438" y="44958"/>
                </a:lnTo>
                <a:lnTo>
                  <a:pt x="865846" y="44958"/>
                </a:lnTo>
                <a:lnTo>
                  <a:pt x="859281" y="37973"/>
                </a:lnTo>
                <a:lnTo>
                  <a:pt x="982852" y="37973"/>
                </a:lnTo>
                <a:lnTo>
                  <a:pt x="982852" y="23240"/>
                </a:lnTo>
                <a:lnTo>
                  <a:pt x="862076" y="23240"/>
                </a:lnTo>
                <a:lnTo>
                  <a:pt x="865758" y="18034"/>
                </a:lnTo>
                <a:lnTo>
                  <a:pt x="869314" y="12700"/>
                </a:lnTo>
                <a:lnTo>
                  <a:pt x="872616" y="7112"/>
                </a:lnTo>
                <a:lnTo>
                  <a:pt x="855852" y="0"/>
                </a:lnTo>
                <a:close/>
              </a:path>
              <a:path w="1016000" h="224789">
                <a:moveTo>
                  <a:pt x="982852" y="37973"/>
                </a:moveTo>
                <a:lnTo>
                  <a:pt x="958976" y="37973"/>
                </a:lnTo>
                <a:lnTo>
                  <a:pt x="947693" y="47833"/>
                </a:lnTo>
                <a:lnTo>
                  <a:pt x="935005" y="57038"/>
                </a:lnTo>
                <a:lnTo>
                  <a:pt x="920936" y="65601"/>
                </a:lnTo>
                <a:lnTo>
                  <a:pt x="905509" y="73533"/>
                </a:lnTo>
                <a:lnTo>
                  <a:pt x="941279" y="73533"/>
                </a:lnTo>
                <a:lnTo>
                  <a:pt x="943133" y="72463"/>
                </a:lnTo>
                <a:lnTo>
                  <a:pt x="958278" y="61833"/>
                </a:lnTo>
                <a:lnTo>
                  <a:pt x="971518" y="50417"/>
                </a:lnTo>
                <a:lnTo>
                  <a:pt x="982852" y="38226"/>
                </a:lnTo>
                <a:lnTo>
                  <a:pt x="982852" y="37973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518392" y="3435984"/>
            <a:ext cx="34925" cy="59690"/>
          </a:xfrm>
          <a:custGeom>
            <a:avLst/>
            <a:gdLst/>
            <a:ahLst/>
            <a:cxnLst/>
            <a:rect l="l" t="t" r="r" b="b"/>
            <a:pathLst>
              <a:path w="34925" h="59689">
                <a:moveTo>
                  <a:pt x="34543" y="0"/>
                </a:moveTo>
                <a:lnTo>
                  <a:pt x="13715" y="0"/>
                </a:lnTo>
                <a:lnTo>
                  <a:pt x="0" y="59562"/>
                </a:lnTo>
                <a:lnTo>
                  <a:pt x="15621" y="59562"/>
                </a:lnTo>
                <a:lnTo>
                  <a:pt x="34543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263638" y="3628897"/>
            <a:ext cx="1812289" cy="2226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148571" y="3792601"/>
            <a:ext cx="34925" cy="59690"/>
          </a:xfrm>
          <a:custGeom>
            <a:avLst/>
            <a:gdLst/>
            <a:ahLst/>
            <a:cxnLst/>
            <a:rect l="l" t="t" r="r" b="b"/>
            <a:pathLst>
              <a:path w="34925" h="59689">
                <a:moveTo>
                  <a:pt x="34544" y="0"/>
                </a:moveTo>
                <a:lnTo>
                  <a:pt x="13716" y="0"/>
                </a:lnTo>
                <a:lnTo>
                  <a:pt x="0" y="59562"/>
                </a:lnTo>
                <a:lnTo>
                  <a:pt x="15621" y="59562"/>
                </a:lnTo>
                <a:lnTo>
                  <a:pt x="34544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382252" y="3629786"/>
            <a:ext cx="488315" cy="222885"/>
          </a:xfrm>
          <a:custGeom>
            <a:avLst/>
            <a:gdLst/>
            <a:ahLst/>
            <a:cxnLst/>
            <a:rect l="l" t="t" r="r" b="b"/>
            <a:pathLst>
              <a:path w="488315" h="222885">
                <a:moveTo>
                  <a:pt x="54228" y="114426"/>
                </a:moveTo>
                <a:lnTo>
                  <a:pt x="24256" y="114426"/>
                </a:lnTo>
                <a:lnTo>
                  <a:pt x="24256" y="218948"/>
                </a:lnTo>
                <a:lnTo>
                  <a:pt x="54228" y="218948"/>
                </a:lnTo>
                <a:lnTo>
                  <a:pt x="54228" y="192277"/>
                </a:lnTo>
                <a:lnTo>
                  <a:pt x="98826" y="192277"/>
                </a:lnTo>
                <a:lnTo>
                  <a:pt x="99797" y="190500"/>
                </a:lnTo>
                <a:lnTo>
                  <a:pt x="54228" y="190500"/>
                </a:lnTo>
                <a:lnTo>
                  <a:pt x="54228" y="114426"/>
                </a:lnTo>
                <a:close/>
              </a:path>
              <a:path w="488315" h="222885">
                <a:moveTo>
                  <a:pt x="98826" y="192277"/>
                </a:moveTo>
                <a:lnTo>
                  <a:pt x="54228" y="192277"/>
                </a:lnTo>
                <a:lnTo>
                  <a:pt x="59203" y="198086"/>
                </a:lnTo>
                <a:lnTo>
                  <a:pt x="64404" y="204454"/>
                </a:lnTo>
                <a:lnTo>
                  <a:pt x="69820" y="211369"/>
                </a:lnTo>
                <a:lnTo>
                  <a:pt x="75438" y="218820"/>
                </a:lnTo>
                <a:lnTo>
                  <a:pt x="98105" y="193599"/>
                </a:lnTo>
                <a:lnTo>
                  <a:pt x="98826" y="192277"/>
                </a:lnTo>
                <a:close/>
              </a:path>
              <a:path w="488315" h="222885">
                <a:moveTo>
                  <a:pt x="168655" y="87121"/>
                </a:moveTo>
                <a:lnTo>
                  <a:pt x="138811" y="87121"/>
                </a:lnTo>
                <a:lnTo>
                  <a:pt x="138811" y="181101"/>
                </a:lnTo>
                <a:lnTo>
                  <a:pt x="140571" y="194677"/>
                </a:lnTo>
                <a:lnTo>
                  <a:pt x="145843" y="204358"/>
                </a:lnTo>
                <a:lnTo>
                  <a:pt x="154616" y="210159"/>
                </a:lnTo>
                <a:lnTo>
                  <a:pt x="166877" y="212089"/>
                </a:lnTo>
                <a:lnTo>
                  <a:pt x="193675" y="212089"/>
                </a:lnTo>
                <a:lnTo>
                  <a:pt x="200151" y="210565"/>
                </a:lnTo>
                <a:lnTo>
                  <a:pt x="205231" y="207390"/>
                </a:lnTo>
                <a:lnTo>
                  <a:pt x="210439" y="204215"/>
                </a:lnTo>
                <a:lnTo>
                  <a:pt x="213868" y="198881"/>
                </a:lnTo>
                <a:lnTo>
                  <a:pt x="215646" y="191388"/>
                </a:lnTo>
                <a:lnTo>
                  <a:pt x="216953" y="184769"/>
                </a:lnTo>
                <a:lnTo>
                  <a:pt x="217057" y="184150"/>
                </a:lnTo>
                <a:lnTo>
                  <a:pt x="171450" y="184150"/>
                </a:lnTo>
                <a:lnTo>
                  <a:pt x="168655" y="180720"/>
                </a:lnTo>
                <a:lnTo>
                  <a:pt x="168655" y="87121"/>
                </a:lnTo>
                <a:close/>
              </a:path>
              <a:path w="488315" h="222885">
                <a:moveTo>
                  <a:pt x="129413" y="87121"/>
                </a:moveTo>
                <a:lnTo>
                  <a:pt x="98805" y="87121"/>
                </a:lnTo>
                <a:lnTo>
                  <a:pt x="94376" y="119723"/>
                </a:lnTo>
                <a:lnTo>
                  <a:pt x="85471" y="147812"/>
                </a:lnTo>
                <a:lnTo>
                  <a:pt x="72088" y="171400"/>
                </a:lnTo>
                <a:lnTo>
                  <a:pt x="54228" y="190500"/>
                </a:lnTo>
                <a:lnTo>
                  <a:pt x="99797" y="190500"/>
                </a:lnTo>
                <a:lnTo>
                  <a:pt x="114665" y="163258"/>
                </a:lnTo>
                <a:lnTo>
                  <a:pt x="125104" y="127773"/>
                </a:lnTo>
                <a:lnTo>
                  <a:pt x="129413" y="87121"/>
                </a:lnTo>
                <a:close/>
              </a:path>
              <a:path w="488315" h="222885">
                <a:moveTo>
                  <a:pt x="193675" y="141350"/>
                </a:moveTo>
                <a:lnTo>
                  <a:pt x="188975" y="179831"/>
                </a:lnTo>
                <a:lnTo>
                  <a:pt x="185166" y="184150"/>
                </a:lnTo>
                <a:lnTo>
                  <a:pt x="217057" y="184150"/>
                </a:lnTo>
                <a:lnTo>
                  <a:pt x="218456" y="175712"/>
                </a:lnTo>
                <a:lnTo>
                  <a:pt x="219950" y="165528"/>
                </a:lnTo>
                <a:lnTo>
                  <a:pt x="221615" y="152907"/>
                </a:lnTo>
                <a:lnTo>
                  <a:pt x="214445" y="150191"/>
                </a:lnTo>
                <a:lnTo>
                  <a:pt x="207406" y="147367"/>
                </a:lnTo>
                <a:lnTo>
                  <a:pt x="200487" y="144424"/>
                </a:lnTo>
                <a:lnTo>
                  <a:pt x="193675" y="141350"/>
                </a:lnTo>
                <a:close/>
              </a:path>
              <a:path w="488315" h="222885">
                <a:moveTo>
                  <a:pt x="47244" y="0"/>
                </a:moveTo>
                <a:lnTo>
                  <a:pt x="36772" y="28672"/>
                </a:lnTo>
                <a:lnTo>
                  <a:pt x="25384" y="53927"/>
                </a:lnTo>
                <a:lnTo>
                  <a:pt x="13114" y="75777"/>
                </a:lnTo>
                <a:lnTo>
                  <a:pt x="0" y="94233"/>
                </a:lnTo>
                <a:lnTo>
                  <a:pt x="2307" y="104687"/>
                </a:lnTo>
                <a:lnTo>
                  <a:pt x="4460" y="114903"/>
                </a:lnTo>
                <a:lnTo>
                  <a:pt x="6447" y="124880"/>
                </a:lnTo>
                <a:lnTo>
                  <a:pt x="8254" y="134619"/>
                </a:lnTo>
                <a:lnTo>
                  <a:pt x="12344" y="129714"/>
                </a:lnTo>
                <a:lnTo>
                  <a:pt x="16398" y="124713"/>
                </a:lnTo>
                <a:lnTo>
                  <a:pt x="20381" y="119618"/>
                </a:lnTo>
                <a:lnTo>
                  <a:pt x="24256" y="114426"/>
                </a:lnTo>
                <a:lnTo>
                  <a:pt x="54228" y="114426"/>
                </a:lnTo>
                <a:lnTo>
                  <a:pt x="54228" y="65912"/>
                </a:lnTo>
                <a:lnTo>
                  <a:pt x="60918" y="52069"/>
                </a:lnTo>
                <a:lnTo>
                  <a:pt x="66976" y="38306"/>
                </a:lnTo>
                <a:lnTo>
                  <a:pt x="72749" y="23818"/>
                </a:lnTo>
                <a:lnTo>
                  <a:pt x="78104" y="8889"/>
                </a:lnTo>
                <a:lnTo>
                  <a:pt x="47244" y="0"/>
                </a:lnTo>
                <a:close/>
              </a:path>
              <a:path w="488315" h="222885">
                <a:moveTo>
                  <a:pt x="218058" y="57785"/>
                </a:moveTo>
                <a:lnTo>
                  <a:pt x="62229" y="57785"/>
                </a:lnTo>
                <a:lnTo>
                  <a:pt x="62229" y="87121"/>
                </a:lnTo>
                <a:lnTo>
                  <a:pt x="218058" y="87121"/>
                </a:lnTo>
                <a:lnTo>
                  <a:pt x="218058" y="57785"/>
                </a:lnTo>
                <a:close/>
              </a:path>
              <a:path w="488315" h="222885">
                <a:moveTo>
                  <a:pt x="129921" y="1143"/>
                </a:moveTo>
                <a:lnTo>
                  <a:pt x="99949" y="1143"/>
                </a:lnTo>
                <a:lnTo>
                  <a:pt x="99842" y="28672"/>
                </a:lnTo>
                <a:lnTo>
                  <a:pt x="99623" y="46972"/>
                </a:lnTo>
                <a:lnTo>
                  <a:pt x="99441" y="57785"/>
                </a:lnTo>
                <a:lnTo>
                  <a:pt x="129158" y="57785"/>
                </a:lnTo>
                <a:lnTo>
                  <a:pt x="129778" y="15261"/>
                </a:lnTo>
                <a:lnTo>
                  <a:pt x="129873" y="7546"/>
                </a:lnTo>
                <a:lnTo>
                  <a:pt x="129921" y="1143"/>
                </a:lnTo>
                <a:close/>
              </a:path>
              <a:path w="488315" h="222885">
                <a:moveTo>
                  <a:pt x="165353" y="2031"/>
                </a:moveTo>
                <a:lnTo>
                  <a:pt x="148208" y="21843"/>
                </a:lnTo>
                <a:lnTo>
                  <a:pt x="171783" y="40243"/>
                </a:lnTo>
                <a:lnTo>
                  <a:pt x="180195" y="46972"/>
                </a:lnTo>
                <a:lnTo>
                  <a:pt x="186308" y="52069"/>
                </a:lnTo>
                <a:lnTo>
                  <a:pt x="205358" y="29718"/>
                </a:lnTo>
                <a:lnTo>
                  <a:pt x="196000" y="22355"/>
                </a:lnTo>
                <a:lnTo>
                  <a:pt x="186150" y="15261"/>
                </a:lnTo>
                <a:lnTo>
                  <a:pt x="175998" y="8536"/>
                </a:lnTo>
                <a:lnTo>
                  <a:pt x="165353" y="2031"/>
                </a:lnTo>
                <a:close/>
              </a:path>
              <a:path w="488315" h="222885">
                <a:moveTo>
                  <a:pt x="359537" y="128396"/>
                </a:moveTo>
                <a:lnTo>
                  <a:pt x="326771" y="128396"/>
                </a:lnTo>
                <a:lnTo>
                  <a:pt x="322605" y="149852"/>
                </a:lnTo>
                <a:lnTo>
                  <a:pt x="311261" y="168306"/>
                </a:lnTo>
                <a:lnTo>
                  <a:pt x="292748" y="183761"/>
                </a:lnTo>
                <a:lnTo>
                  <a:pt x="267080" y="196214"/>
                </a:lnTo>
                <a:lnTo>
                  <a:pt x="272726" y="202378"/>
                </a:lnTo>
                <a:lnTo>
                  <a:pt x="278431" y="208851"/>
                </a:lnTo>
                <a:lnTo>
                  <a:pt x="284237" y="215645"/>
                </a:lnTo>
                <a:lnTo>
                  <a:pt x="290068" y="222631"/>
                </a:lnTo>
                <a:lnTo>
                  <a:pt x="320282" y="206317"/>
                </a:lnTo>
                <a:lnTo>
                  <a:pt x="341955" y="185165"/>
                </a:lnTo>
                <a:lnTo>
                  <a:pt x="355040" y="159212"/>
                </a:lnTo>
                <a:lnTo>
                  <a:pt x="359537" y="128396"/>
                </a:lnTo>
                <a:close/>
              </a:path>
              <a:path w="488315" h="222885">
                <a:moveTo>
                  <a:pt x="422528" y="128396"/>
                </a:moveTo>
                <a:lnTo>
                  <a:pt x="389890" y="128396"/>
                </a:lnTo>
                <a:lnTo>
                  <a:pt x="389909" y="181610"/>
                </a:lnTo>
                <a:lnTo>
                  <a:pt x="392174" y="196411"/>
                </a:lnTo>
                <a:lnTo>
                  <a:pt x="399018" y="207089"/>
                </a:lnTo>
                <a:lnTo>
                  <a:pt x="410410" y="213504"/>
                </a:lnTo>
                <a:lnTo>
                  <a:pt x="426339" y="215645"/>
                </a:lnTo>
                <a:lnTo>
                  <a:pt x="451357" y="215645"/>
                </a:lnTo>
                <a:lnTo>
                  <a:pt x="480774" y="188960"/>
                </a:lnTo>
                <a:lnTo>
                  <a:pt x="481273" y="187070"/>
                </a:lnTo>
                <a:lnTo>
                  <a:pt x="425576" y="187070"/>
                </a:lnTo>
                <a:lnTo>
                  <a:pt x="422528" y="182752"/>
                </a:lnTo>
                <a:lnTo>
                  <a:pt x="422528" y="128396"/>
                </a:lnTo>
                <a:close/>
              </a:path>
              <a:path w="488315" h="222885">
                <a:moveTo>
                  <a:pt x="459104" y="146938"/>
                </a:moveTo>
                <a:lnTo>
                  <a:pt x="449199" y="185165"/>
                </a:lnTo>
                <a:lnTo>
                  <a:pt x="445897" y="186817"/>
                </a:lnTo>
                <a:lnTo>
                  <a:pt x="431673" y="186817"/>
                </a:lnTo>
                <a:lnTo>
                  <a:pt x="425576" y="187070"/>
                </a:lnTo>
                <a:lnTo>
                  <a:pt x="481273" y="187070"/>
                </a:lnTo>
                <a:lnTo>
                  <a:pt x="484383" y="175305"/>
                </a:lnTo>
                <a:lnTo>
                  <a:pt x="487933" y="158114"/>
                </a:lnTo>
                <a:lnTo>
                  <a:pt x="481000" y="155636"/>
                </a:lnTo>
                <a:lnTo>
                  <a:pt x="473900" y="152955"/>
                </a:lnTo>
                <a:lnTo>
                  <a:pt x="466609" y="150060"/>
                </a:lnTo>
                <a:lnTo>
                  <a:pt x="459104" y="146938"/>
                </a:lnTo>
                <a:close/>
              </a:path>
              <a:path w="488315" h="222885">
                <a:moveTo>
                  <a:pt x="484504" y="99821"/>
                </a:moveTo>
                <a:lnTo>
                  <a:pt x="268477" y="99821"/>
                </a:lnTo>
                <a:lnTo>
                  <a:pt x="268477" y="128396"/>
                </a:lnTo>
                <a:lnTo>
                  <a:pt x="484504" y="128396"/>
                </a:lnTo>
                <a:lnTo>
                  <a:pt x="484504" y="99821"/>
                </a:lnTo>
                <a:close/>
              </a:path>
              <a:path w="488315" h="222885">
                <a:moveTo>
                  <a:pt x="396113" y="64769"/>
                </a:moveTo>
                <a:lnTo>
                  <a:pt x="363093" y="64769"/>
                </a:lnTo>
                <a:lnTo>
                  <a:pt x="363093" y="99821"/>
                </a:lnTo>
                <a:lnTo>
                  <a:pt x="396113" y="99821"/>
                </a:lnTo>
                <a:lnTo>
                  <a:pt x="396113" y="64769"/>
                </a:lnTo>
                <a:close/>
              </a:path>
              <a:path w="488315" h="222885">
                <a:moveTo>
                  <a:pt x="306831" y="4190"/>
                </a:moveTo>
                <a:lnTo>
                  <a:pt x="301069" y="22427"/>
                </a:lnTo>
                <a:lnTo>
                  <a:pt x="293497" y="40735"/>
                </a:lnTo>
                <a:lnTo>
                  <a:pt x="284114" y="59090"/>
                </a:lnTo>
                <a:lnTo>
                  <a:pt x="272923" y="77469"/>
                </a:lnTo>
                <a:lnTo>
                  <a:pt x="277493" y="80379"/>
                </a:lnTo>
                <a:lnTo>
                  <a:pt x="283194" y="84169"/>
                </a:lnTo>
                <a:lnTo>
                  <a:pt x="290014" y="88864"/>
                </a:lnTo>
                <a:lnTo>
                  <a:pt x="297942" y="94487"/>
                </a:lnTo>
                <a:lnTo>
                  <a:pt x="302722" y="87487"/>
                </a:lnTo>
                <a:lnTo>
                  <a:pt x="307324" y="80200"/>
                </a:lnTo>
                <a:lnTo>
                  <a:pt x="311711" y="72628"/>
                </a:lnTo>
                <a:lnTo>
                  <a:pt x="315849" y="64769"/>
                </a:lnTo>
                <a:lnTo>
                  <a:pt x="470662" y="64769"/>
                </a:lnTo>
                <a:lnTo>
                  <a:pt x="470662" y="36449"/>
                </a:lnTo>
                <a:lnTo>
                  <a:pt x="328295" y="36449"/>
                </a:lnTo>
                <a:lnTo>
                  <a:pt x="330606" y="30186"/>
                </a:lnTo>
                <a:lnTo>
                  <a:pt x="332787" y="23780"/>
                </a:lnTo>
                <a:lnTo>
                  <a:pt x="334849" y="17232"/>
                </a:lnTo>
                <a:lnTo>
                  <a:pt x="336803" y="10540"/>
                </a:lnTo>
                <a:lnTo>
                  <a:pt x="306831" y="4190"/>
                </a:lnTo>
                <a:close/>
              </a:path>
              <a:path w="488315" h="222885">
                <a:moveTo>
                  <a:pt x="396113" y="254"/>
                </a:moveTo>
                <a:lnTo>
                  <a:pt x="363093" y="254"/>
                </a:lnTo>
                <a:lnTo>
                  <a:pt x="363093" y="36449"/>
                </a:lnTo>
                <a:lnTo>
                  <a:pt x="396113" y="36449"/>
                </a:lnTo>
                <a:lnTo>
                  <a:pt x="396113" y="254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912095" y="3628263"/>
            <a:ext cx="1546225" cy="224154"/>
          </a:xfrm>
          <a:custGeom>
            <a:avLst/>
            <a:gdLst/>
            <a:ahLst/>
            <a:cxnLst/>
            <a:rect l="l" t="t" r="r" b="b"/>
            <a:pathLst>
              <a:path w="1546225" h="224154">
                <a:moveTo>
                  <a:pt x="36195" y="80899"/>
                </a:moveTo>
                <a:lnTo>
                  <a:pt x="12446" y="80899"/>
                </a:lnTo>
                <a:lnTo>
                  <a:pt x="12446" y="117856"/>
                </a:lnTo>
                <a:lnTo>
                  <a:pt x="11680" y="143644"/>
                </a:lnTo>
                <a:lnTo>
                  <a:pt x="9366" y="166147"/>
                </a:lnTo>
                <a:lnTo>
                  <a:pt x="5480" y="185364"/>
                </a:lnTo>
                <a:lnTo>
                  <a:pt x="0" y="201294"/>
                </a:lnTo>
                <a:lnTo>
                  <a:pt x="5095" y="206152"/>
                </a:lnTo>
                <a:lnTo>
                  <a:pt x="10286" y="211581"/>
                </a:lnTo>
                <a:lnTo>
                  <a:pt x="15573" y="217582"/>
                </a:lnTo>
                <a:lnTo>
                  <a:pt x="20954" y="224155"/>
                </a:lnTo>
                <a:lnTo>
                  <a:pt x="25650" y="212129"/>
                </a:lnTo>
                <a:lnTo>
                  <a:pt x="29463" y="198151"/>
                </a:lnTo>
                <a:lnTo>
                  <a:pt x="32420" y="182221"/>
                </a:lnTo>
                <a:lnTo>
                  <a:pt x="34544" y="164337"/>
                </a:lnTo>
                <a:lnTo>
                  <a:pt x="105155" y="164337"/>
                </a:lnTo>
                <a:lnTo>
                  <a:pt x="105155" y="143256"/>
                </a:lnTo>
                <a:lnTo>
                  <a:pt x="35813" y="143256"/>
                </a:lnTo>
                <a:lnTo>
                  <a:pt x="36142" y="126077"/>
                </a:lnTo>
                <a:lnTo>
                  <a:pt x="36195" y="122300"/>
                </a:lnTo>
                <a:lnTo>
                  <a:pt x="105155" y="122300"/>
                </a:lnTo>
                <a:lnTo>
                  <a:pt x="105155" y="101345"/>
                </a:lnTo>
                <a:lnTo>
                  <a:pt x="36195" y="101345"/>
                </a:lnTo>
                <a:lnTo>
                  <a:pt x="36195" y="80899"/>
                </a:lnTo>
                <a:close/>
              </a:path>
              <a:path w="1546225" h="224154">
                <a:moveTo>
                  <a:pt x="185547" y="182625"/>
                </a:moveTo>
                <a:lnTo>
                  <a:pt x="157352" y="182625"/>
                </a:lnTo>
                <a:lnTo>
                  <a:pt x="157352" y="221487"/>
                </a:lnTo>
                <a:lnTo>
                  <a:pt x="185547" y="221487"/>
                </a:lnTo>
                <a:lnTo>
                  <a:pt x="185547" y="182625"/>
                </a:lnTo>
                <a:close/>
              </a:path>
              <a:path w="1546225" h="224154">
                <a:moveTo>
                  <a:pt x="69214" y="164337"/>
                </a:moveTo>
                <a:lnTo>
                  <a:pt x="47751" y="164337"/>
                </a:lnTo>
                <a:lnTo>
                  <a:pt x="47751" y="206501"/>
                </a:lnTo>
                <a:lnTo>
                  <a:pt x="64897" y="206501"/>
                </a:lnTo>
                <a:lnTo>
                  <a:pt x="67690" y="220472"/>
                </a:lnTo>
                <a:lnTo>
                  <a:pt x="75056" y="220472"/>
                </a:lnTo>
                <a:lnTo>
                  <a:pt x="81660" y="220091"/>
                </a:lnTo>
                <a:lnTo>
                  <a:pt x="87502" y="219075"/>
                </a:lnTo>
                <a:lnTo>
                  <a:pt x="93345" y="218186"/>
                </a:lnTo>
                <a:lnTo>
                  <a:pt x="97662" y="215392"/>
                </a:lnTo>
                <a:lnTo>
                  <a:pt x="100710" y="210566"/>
                </a:lnTo>
                <a:lnTo>
                  <a:pt x="103631" y="205739"/>
                </a:lnTo>
                <a:lnTo>
                  <a:pt x="105155" y="199009"/>
                </a:lnTo>
                <a:lnTo>
                  <a:pt x="105155" y="195199"/>
                </a:lnTo>
                <a:lnTo>
                  <a:pt x="74549" y="195199"/>
                </a:lnTo>
                <a:lnTo>
                  <a:pt x="69214" y="194944"/>
                </a:lnTo>
                <a:lnTo>
                  <a:pt x="69214" y="164337"/>
                </a:lnTo>
                <a:close/>
              </a:path>
              <a:path w="1546225" h="224154">
                <a:moveTo>
                  <a:pt x="105155" y="164337"/>
                </a:moveTo>
                <a:lnTo>
                  <a:pt x="81914" y="164337"/>
                </a:lnTo>
                <a:lnTo>
                  <a:pt x="81914" y="187960"/>
                </a:lnTo>
                <a:lnTo>
                  <a:pt x="81152" y="191262"/>
                </a:lnTo>
                <a:lnTo>
                  <a:pt x="79628" y="192912"/>
                </a:lnTo>
                <a:lnTo>
                  <a:pt x="77977" y="194437"/>
                </a:lnTo>
                <a:lnTo>
                  <a:pt x="74549" y="195199"/>
                </a:lnTo>
                <a:lnTo>
                  <a:pt x="105155" y="195199"/>
                </a:lnTo>
                <a:lnTo>
                  <a:pt x="105155" y="164337"/>
                </a:lnTo>
                <a:close/>
              </a:path>
              <a:path w="1546225" h="224154">
                <a:moveTo>
                  <a:pt x="221869" y="157987"/>
                </a:moveTo>
                <a:lnTo>
                  <a:pt x="111378" y="157987"/>
                </a:lnTo>
                <a:lnTo>
                  <a:pt x="111378" y="182625"/>
                </a:lnTo>
                <a:lnTo>
                  <a:pt x="221869" y="182625"/>
                </a:lnTo>
                <a:lnTo>
                  <a:pt x="221869" y="157987"/>
                </a:lnTo>
                <a:close/>
              </a:path>
              <a:path w="1546225" h="224154">
                <a:moveTo>
                  <a:pt x="185547" y="133476"/>
                </a:moveTo>
                <a:lnTo>
                  <a:pt x="157352" y="133476"/>
                </a:lnTo>
                <a:lnTo>
                  <a:pt x="157352" y="157987"/>
                </a:lnTo>
                <a:lnTo>
                  <a:pt x="185547" y="157987"/>
                </a:lnTo>
                <a:lnTo>
                  <a:pt x="185547" y="133476"/>
                </a:lnTo>
                <a:close/>
              </a:path>
              <a:path w="1546225" h="224154">
                <a:moveTo>
                  <a:pt x="132705" y="142748"/>
                </a:moveTo>
                <a:lnTo>
                  <a:pt x="105155" y="142748"/>
                </a:lnTo>
                <a:lnTo>
                  <a:pt x="111632" y="145542"/>
                </a:lnTo>
                <a:lnTo>
                  <a:pt x="118872" y="149225"/>
                </a:lnTo>
                <a:lnTo>
                  <a:pt x="126746" y="153543"/>
                </a:lnTo>
                <a:lnTo>
                  <a:pt x="130428" y="147574"/>
                </a:lnTo>
                <a:lnTo>
                  <a:pt x="132705" y="142748"/>
                </a:lnTo>
                <a:close/>
              </a:path>
              <a:path w="1546225" h="224154">
                <a:moveTo>
                  <a:pt x="69214" y="122300"/>
                </a:moveTo>
                <a:lnTo>
                  <a:pt x="47751" y="122300"/>
                </a:lnTo>
                <a:lnTo>
                  <a:pt x="47751" y="143256"/>
                </a:lnTo>
                <a:lnTo>
                  <a:pt x="69214" y="143256"/>
                </a:lnTo>
                <a:lnTo>
                  <a:pt x="69214" y="122300"/>
                </a:lnTo>
                <a:close/>
              </a:path>
              <a:path w="1546225" h="224154">
                <a:moveTo>
                  <a:pt x="105155" y="122300"/>
                </a:moveTo>
                <a:lnTo>
                  <a:pt x="81914" y="122300"/>
                </a:lnTo>
                <a:lnTo>
                  <a:pt x="81914" y="143256"/>
                </a:lnTo>
                <a:lnTo>
                  <a:pt x="105155" y="143256"/>
                </a:lnTo>
                <a:lnTo>
                  <a:pt x="105155" y="142748"/>
                </a:lnTo>
                <a:lnTo>
                  <a:pt x="132705" y="142748"/>
                </a:lnTo>
                <a:lnTo>
                  <a:pt x="133603" y="140843"/>
                </a:lnTo>
                <a:lnTo>
                  <a:pt x="135049" y="137032"/>
                </a:lnTo>
                <a:lnTo>
                  <a:pt x="105155" y="137032"/>
                </a:lnTo>
                <a:lnTo>
                  <a:pt x="105155" y="122300"/>
                </a:lnTo>
                <a:close/>
              </a:path>
              <a:path w="1546225" h="224154">
                <a:moveTo>
                  <a:pt x="122174" y="91948"/>
                </a:moveTo>
                <a:lnTo>
                  <a:pt x="119693" y="103546"/>
                </a:lnTo>
                <a:lnTo>
                  <a:pt x="116046" y="114919"/>
                </a:lnTo>
                <a:lnTo>
                  <a:pt x="111208" y="126077"/>
                </a:lnTo>
                <a:lnTo>
                  <a:pt x="105155" y="137032"/>
                </a:lnTo>
                <a:lnTo>
                  <a:pt x="135049" y="137032"/>
                </a:lnTo>
                <a:lnTo>
                  <a:pt x="136398" y="133476"/>
                </a:lnTo>
                <a:lnTo>
                  <a:pt x="216534" y="133476"/>
                </a:lnTo>
                <a:lnTo>
                  <a:pt x="216534" y="108966"/>
                </a:lnTo>
                <a:lnTo>
                  <a:pt x="143636" y="108966"/>
                </a:lnTo>
                <a:lnTo>
                  <a:pt x="144652" y="104520"/>
                </a:lnTo>
                <a:lnTo>
                  <a:pt x="145669" y="99949"/>
                </a:lnTo>
                <a:lnTo>
                  <a:pt x="146430" y="95250"/>
                </a:lnTo>
                <a:lnTo>
                  <a:pt x="122174" y="91948"/>
                </a:lnTo>
                <a:close/>
              </a:path>
              <a:path w="1546225" h="224154">
                <a:moveTo>
                  <a:pt x="185547" y="90169"/>
                </a:moveTo>
                <a:lnTo>
                  <a:pt x="157352" y="90169"/>
                </a:lnTo>
                <a:lnTo>
                  <a:pt x="157352" y="108966"/>
                </a:lnTo>
                <a:lnTo>
                  <a:pt x="185547" y="108966"/>
                </a:lnTo>
                <a:lnTo>
                  <a:pt x="185547" y="90169"/>
                </a:lnTo>
                <a:close/>
              </a:path>
              <a:path w="1546225" h="224154">
                <a:moveTo>
                  <a:pt x="69214" y="80137"/>
                </a:moveTo>
                <a:lnTo>
                  <a:pt x="47751" y="80137"/>
                </a:lnTo>
                <a:lnTo>
                  <a:pt x="47751" y="101345"/>
                </a:lnTo>
                <a:lnTo>
                  <a:pt x="69214" y="101345"/>
                </a:lnTo>
                <a:lnTo>
                  <a:pt x="69214" y="80137"/>
                </a:lnTo>
                <a:close/>
              </a:path>
              <a:path w="1546225" h="224154">
                <a:moveTo>
                  <a:pt x="105155" y="80137"/>
                </a:moveTo>
                <a:lnTo>
                  <a:pt x="81914" y="80137"/>
                </a:lnTo>
                <a:lnTo>
                  <a:pt x="81914" y="101345"/>
                </a:lnTo>
                <a:lnTo>
                  <a:pt x="105155" y="101345"/>
                </a:lnTo>
                <a:lnTo>
                  <a:pt x="105155" y="80137"/>
                </a:lnTo>
                <a:close/>
              </a:path>
              <a:path w="1546225" h="224154">
                <a:moveTo>
                  <a:pt x="161162" y="34289"/>
                </a:moveTo>
                <a:lnTo>
                  <a:pt x="132333" y="34289"/>
                </a:lnTo>
                <a:lnTo>
                  <a:pt x="130002" y="44096"/>
                </a:lnTo>
                <a:lnTo>
                  <a:pt x="124729" y="52927"/>
                </a:lnTo>
                <a:lnTo>
                  <a:pt x="116528" y="60757"/>
                </a:lnTo>
                <a:lnTo>
                  <a:pt x="105409" y="67563"/>
                </a:lnTo>
                <a:lnTo>
                  <a:pt x="110884" y="73491"/>
                </a:lnTo>
                <a:lnTo>
                  <a:pt x="116062" y="79454"/>
                </a:lnTo>
                <a:lnTo>
                  <a:pt x="120946" y="85463"/>
                </a:lnTo>
                <a:lnTo>
                  <a:pt x="125475" y="91439"/>
                </a:lnTo>
                <a:lnTo>
                  <a:pt x="135693" y="84324"/>
                </a:lnTo>
                <a:lnTo>
                  <a:pt x="144065" y="76708"/>
                </a:lnTo>
                <a:lnTo>
                  <a:pt x="150604" y="68615"/>
                </a:lnTo>
                <a:lnTo>
                  <a:pt x="155321" y="60070"/>
                </a:lnTo>
                <a:lnTo>
                  <a:pt x="212973" y="60070"/>
                </a:lnTo>
                <a:lnTo>
                  <a:pt x="213050" y="59562"/>
                </a:lnTo>
                <a:lnTo>
                  <a:pt x="168655" y="59562"/>
                </a:lnTo>
                <a:lnTo>
                  <a:pt x="163195" y="59436"/>
                </a:lnTo>
                <a:lnTo>
                  <a:pt x="155701" y="59055"/>
                </a:lnTo>
                <a:lnTo>
                  <a:pt x="158496" y="52069"/>
                </a:lnTo>
                <a:lnTo>
                  <a:pt x="160274" y="43814"/>
                </a:lnTo>
                <a:lnTo>
                  <a:pt x="161162" y="34289"/>
                </a:lnTo>
                <a:close/>
              </a:path>
              <a:path w="1546225" h="224154">
                <a:moveTo>
                  <a:pt x="212973" y="60070"/>
                </a:moveTo>
                <a:lnTo>
                  <a:pt x="155321" y="60070"/>
                </a:lnTo>
                <a:lnTo>
                  <a:pt x="157055" y="66097"/>
                </a:lnTo>
                <a:lnTo>
                  <a:pt x="158622" y="72374"/>
                </a:lnTo>
                <a:lnTo>
                  <a:pt x="160000" y="78912"/>
                </a:lnTo>
                <a:lnTo>
                  <a:pt x="161162" y="85725"/>
                </a:lnTo>
                <a:lnTo>
                  <a:pt x="174259" y="85463"/>
                </a:lnTo>
                <a:lnTo>
                  <a:pt x="210947" y="67310"/>
                </a:lnTo>
                <a:lnTo>
                  <a:pt x="212973" y="60070"/>
                </a:lnTo>
                <a:close/>
              </a:path>
              <a:path w="1546225" h="224154">
                <a:moveTo>
                  <a:pt x="35940" y="635"/>
                </a:moveTo>
                <a:lnTo>
                  <a:pt x="29011" y="15184"/>
                </a:lnTo>
                <a:lnTo>
                  <a:pt x="20796" y="28924"/>
                </a:lnTo>
                <a:lnTo>
                  <a:pt x="11295" y="41854"/>
                </a:lnTo>
                <a:lnTo>
                  <a:pt x="507" y="53975"/>
                </a:lnTo>
                <a:lnTo>
                  <a:pt x="2861" y="62120"/>
                </a:lnTo>
                <a:lnTo>
                  <a:pt x="4952" y="69992"/>
                </a:lnTo>
                <a:lnTo>
                  <a:pt x="6758" y="77602"/>
                </a:lnTo>
                <a:lnTo>
                  <a:pt x="8254" y="84962"/>
                </a:lnTo>
                <a:lnTo>
                  <a:pt x="9651" y="83693"/>
                </a:lnTo>
                <a:lnTo>
                  <a:pt x="12446" y="80899"/>
                </a:lnTo>
                <a:lnTo>
                  <a:pt x="36195" y="80899"/>
                </a:lnTo>
                <a:lnTo>
                  <a:pt x="36195" y="80137"/>
                </a:lnTo>
                <a:lnTo>
                  <a:pt x="105155" y="80137"/>
                </a:lnTo>
                <a:lnTo>
                  <a:pt x="105155" y="58674"/>
                </a:lnTo>
                <a:lnTo>
                  <a:pt x="31876" y="58674"/>
                </a:lnTo>
                <a:lnTo>
                  <a:pt x="36702" y="52450"/>
                </a:lnTo>
                <a:lnTo>
                  <a:pt x="41351" y="45847"/>
                </a:lnTo>
                <a:lnTo>
                  <a:pt x="45338" y="39243"/>
                </a:lnTo>
                <a:lnTo>
                  <a:pt x="97289" y="39243"/>
                </a:lnTo>
                <a:lnTo>
                  <a:pt x="97789" y="38354"/>
                </a:lnTo>
                <a:lnTo>
                  <a:pt x="97789" y="17399"/>
                </a:lnTo>
                <a:lnTo>
                  <a:pt x="57276" y="17399"/>
                </a:lnTo>
                <a:lnTo>
                  <a:pt x="59308" y="13081"/>
                </a:lnTo>
                <a:lnTo>
                  <a:pt x="61340" y="8636"/>
                </a:lnTo>
                <a:lnTo>
                  <a:pt x="63119" y="4191"/>
                </a:lnTo>
                <a:lnTo>
                  <a:pt x="35940" y="635"/>
                </a:lnTo>
                <a:close/>
              </a:path>
              <a:path w="1546225" h="224154">
                <a:moveTo>
                  <a:pt x="216153" y="10032"/>
                </a:moveTo>
                <a:lnTo>
                  <a:pt x="111632" y="10032"/>
                </a:lnTo>
                <a:lnTo>
                  <a:pt x="111632" y="34289"/>
                </a:lnTo>
                <a:lnTo>
                  <a:pt x="185927" y="34289"/>
                </a:lnTo>
                <a:lnTo>
                  <a:pt x="185911" y="45974"/>
                </a:lnTo>
                <a:lnTo>
                  <a:pt x="177800" y="59562"/>
                </a:lnTo>
                <a:lnTo>
                  <a:pt x="213050" y="59562"/>
                </a:lnTo>
                <a:lnTo>
                  <a:pt x="214550" y="48006"/>
                </a:lnTo>
                <a:lnTo>
                  <a:pt x="215608" y="31341"/>
                </a:lnTo>
                <a:lnTo>
                  <a:pt x="216153" y="10032"/>
                </a:lnTo>
                <a:close/>
              </a:path>
              <a:path w="1546225" h="224154">
                <a:moveTo>
                  <a:pt x="97289" y="39243"/>
                </a:moveTo>
                <a:lnTo>
                  <a:pt x="68960" y="39243"/>
                </a:lnTo>
                <a:lnTo>
                  <a:pt x="58165" y="58674"/>
                </a:lnTo>
                <a:lnTo>
                  <a:pt x="86359" y="58674"/>
                </a:lnTo>
                <a:lnTo>
                  <a:pt x="97289" y="39243"/>
                </a:lnTo>
                <a:close/>
              </a:path>
              <a:path w="1546225" h="224154">
                <a:moveTo>
                  <a:pt x="408431" y="137922"/>
                </a:moveTo>
                <a:lnTo>
                  <a:pt x="361950" y="137922"/>
                </a:lnTo>
                <a:lnTo>
                  <a:pt x="352686" y="155588"/>
                </a:lnTo>
                <a:lnTo>
                  <a:pt x="339947" y="171053"/>
                </a:lnTo>
                <a:lnTo>
                  <a:pt x="323730" y="184302"/>
                </a:lnTo>
                <a:lnTo>
                  <a:pt x="304037" y="195325"/>
                </a:lnTo>
                <a:lnTo>
                  <a:pt x="309731" y="202447"/>
                </a:lnTo>
                <a:lnTo>
                  <a:pt x="315007" y="209534"/>
                </a:lnTo>
                <a:lnTo>
                  <a:pt x="319879" y="216596"/>
                </a:lnTo>
                <a:lnTo>
                  <a:pt x="324357" y="223647"/>
                </a:lnTo>
                <a:lnTo>
                  <a:pt x="346459" y="207218"/>
                </a:lnTo>
                <a:lnTo>
                  <a:pt x="364204" y="190134"/>
                </a:lnTo>
                <a:lnTo>
                  <a:pt x="377614" y="172408"/>
                </a:lnTo>
                <a:lnTo>
                  <a:pt x="386714" y="154050"/>
                </a:lnTo>
                <a:lnTo>
                  <a:pt x="419512" y="154050"/>
                </a:lnTo>
                <a:lnTo>
                  <a:pt x="408431" y="137922"/>
                </a:lnTo>
                <a:close/>
              </a:path>
              <a:path w="1546225" h="224154">
                <a:moveTo>
                  <a:pt x="419512" y="154050"/>
                </a:moveTo>
                <a:lnTo>
                  <a:pt x="386714" y="154050"/>
                </a:lnTo>
                <a:lnTo>
                  <a:pt x="401050" y="177337"/>
                </a:lnTo>
                <a:lnTo>
                  <a:pt x="418909" y="196516"/>
                </a:lnTo>
                <a:lnTo>
                  <a:pt x="440293" y="211576"/>
                </a:lnTo>
                <a:lnTo>
                  <a:pt x="465200" y="222504"/>
                </a:lnTo>
                <a:lnTo>
                  <a:pt x="469388" y="215054"/>
                </a:lnTo>
                <a:lnTo>
                  <a:pt x="473741" y="207581"/>
                </a:lnTo>
                <a:lnTo>
                  <a:pt x="478238" y="200108"/>
                </a:lnTo>
                <a:lnTo>
                  <a:pt x="482853" y="192659"/>
                </a:lnTo>
                <a:lnTo>
                  <a:pt x="458634" y="184231"/>
                </a:lnTo>
                <a:lnTo>
                  <a:pt x="438165" y="172291"/>
                </a:lnTo>
                <a:lnTo>
                  <a:pt x="421435" y="156850"/>
                </a:lnTo>
                <a:lnTo>
                  <a:pt x="419512" y="154050"/>
                </a:lnTo>
                <a:close/>
              </a:path>
              <a:path w="1546225" h="224154">
                <a:moveTo>
                  <a:pt x="296036" y="100203"/>
                </a:moveTo>
                <a:lnTo>
                  <a:pt x="288393" y="125773"/>
                </a:lnTo>
                <a:lnTo>
                  <a:pt x="280701" y="150082"/>
                </a:lnTo>
                <a:lnTo>
                  <a:pt x="272962" y="173104"/>
                </a:lnTo>
                <a:lnTo>
                  <a:pt x="265175" y="194818"/>
                </a:lnTo>
                <a:lnTo>
                  <a:pt x="278891" y="202755"/>
                </a:lnTo>
                <a:lnTo>
                  <a:pt x="285321" y="206569"/>
                </a:lnTo>
                <a:lnTo>
                  <a:pt x="291464" y="210312"/>
                </a:lnTo>
                <a:lnTo>
                  <a:pt x="322960" y="113537"/>
                </a:lnTo>
                <a:lnTo>
                  <a:pt x="315342" y="109989"/>
                </a:lnTo>
                <a:lnTo>
                  <a:pt x="308308" y="106584"/>
                </a:lnTo>
                <a:lnTo>
                  <a:pt x="301869" y="103322"/>
                </a:lnTo>
                <a:lnTo>
                  <a:pt x="296036" y="100203"/>
                </a:lnTo>
                <a:close/>
              </a:path>
              <a:path w="1546225" h="224154">
                <a:moveTo>
                  <a:pt x="485521" y="108457"/>
                </a:moveTo>
                <a:lnTo>
                  <a:pt x="326135" y="108457"/>
                </a:lnTo>
                <a:lnTo>
                  <a:pt x="326135" y="137922"/>
                </a:lnTo>
                <a:lnTo>
                  <a:pt x="485521" y="137922"/>
                </a:lnTo>
                <a:lnTo>
                  <a:pt x="485521" y="108457"/>
                </a:lnTo>
                <a:close/>
              </a:path>
              <a:path w="1546225" h="224154">
                <a:moveTo>
                  <a:pt x="402081" y="65659"/>
                </a:moveTo>
                <a:lnTo>
                  <a:pt x="371601" y="65659"/>
                </a:lnTo>
                <a:lnTo>
                  <a:pt x="371028" y="77186"/>
                </a:lnTo>
                <a:lnTo>
                  <a:pt x="370443" y="88153"/>
                </a:lnTo>
                <a:lnTo>
                  <a:pt x="369727" y="100203"/>
                </a:lnTo>
                <a:lnTo>
                  <a:pt x="369188" y="108457"/>
                </a:lnTo>
                <a:lnTo>
                  <a:pt x="399796" y="108457"/>
                </a:lnTo>
                <a:lnTo>
                  <a:pt x="400438" y="97913"/>
                </a:lnTo>
                <a:lnTo>
                  <a:pt x="401034" y="87249"/>
                </a:lnTo>
                <a:lnTo>
                  <a:pt x="401581" y="76489"/>
                </a:lnTo>
                <a:lnTo>
                  <a:pt x="402081" y="65659"/>
                </a:lnTo>
                <a:close/>
              </a:path>
              <a:path w="1546225" h="224154">
                <a:moveTo>
                  <a:pt x="467613" y="36194"/>
                </a:moveTo>
                <a:lnTo>
                  <a:pt x="332358" y="36194"/>
                </a:lnTo>
                <a:lnTo>
                  <a:pt x="332358" y="65659"/>
                </a:lnTo>
                <a:lnTo>
                  <a:pt x="438150" y="65659"/>
                </a:lnTo>
                <a:lnTo>
                  <a:pt x="438150" y="108457"/>
                </a:lnTo>
                <a:lnTo>
                  <a:pt x="467613" y="108457"/>
                </a:lnTo>
                <a:lnTo>
                  <a:pt x="467613" y="36194"/>
                </a:lnTo>
                <a:close/>
              </a:path>
              <a:path w="1546225" h="224154">
                <a:moveTo>
                  <a:pt x="287020" y="12445"/>
                </a:moveTo>
                <a:lnTo>
                  <a:pt x="265175" y="31623"/>
                </a:lnTo>
                <a:lnTo>
                  <a:pt x="274131" y="42076"/>
                </a:lnTo>
                <a:lnTo>
                  <a:pt x="283098" y="53054"/>
                </a:lnTo>
                <a:lnTo>
                  <a:pt x="292090" y="64555"/>
                </a:lnTo>
                <a:lnTo>
                  <a:pt x="301117" y="76581"/>
                </a:lnTo>
                <a:lnTo>
                  <a:pt x="326135" y="55118"/>
                </a:lnTo>
                <a:lnTo>
                  <a:pt x="316988" y="44396"/>
                </a:lnTo>
                <a:lnTo>
                  <a:pt x="307435" y="33734"/>
                </a:lnTo>
                <a:lnTo>
                  <a:pt x="297453" y="23096"/>
                </a:lnTo>
                <a:lnTo>
                  <a:pt x="287020" y="12445"/>
                </a:lnTo>
                <a:close/>
              </a:path>
              <a:path w="1546225" h="224154">
                <a:moveTo>
                  <a:pt x="403605" y="2412"/>
                </a:moveTo>
                <a:lnTo>
                  <a:pt x="372999" y="2412"/>
                </a:lnTo>
                <a:lnTo>
                  <a:pt x="372490" y="36194"/>
                </a:lnTo>
                <a:lnTo>
                  <a:pt x="402971" y="36194"/>
                </a:lnTo>
                <a:lnTo>
                  <a:pt x="403213" y="27862"/>
                </a:lnTo>
                <a:lnTo>
                  <a:pt x="403383" y="19446"/>
                </a:lnTo>
                <a:lnTo>
                  <a:pt x="403605" y="2412"/>
                </a:lnTo>
                <a:close/>
              </a:path>
              <a:path w="1546225" h="224154">
                <a:moveTo>
                  <a:pt x="750061" y="183514"/>
                </a:moveTo>
                <a:lnTo>
                  <a:pt x="531240" y="183514"/>
                </a:lnTo>
                <a:lnTo>
                  <a:pt x="531240" y="213360"/>
                </a:lnTo>
                <a:lnTo>
                  <a:pt x="750061" y="213360"/>
                </a:lnTo>
                <a:lnTo>
                  <a:pt x="750061" y="183514"/>
                </a:lnTo>
                <a:close/>
              </a:path>
              <a:path w="1546225" h="224154">
                <a:moveTo>
                  <a:pt x="657478" y="141731"/>
                </a:moveTo>
                <a:lnTo>
                  <a:pt x="623697" y="141731"/>
                </a:lnTo>
                <a:lnTo>
                  <a:pt x="623697" y="183514"/>
                </a:lnTo>
                <a:lnTo>
                  <a:pt x="657478" y="183514"/>
                </a:lnTo>
                <a:lnTo>
                  <a:pt x="657478" y="141731"/>
                </a:lnTo>
                <a:close/>
              </a:path>
              <a:path w="1546225" h="224154">
                <a:moveTo>
                  <a:pt x="727709" y="112649"/>
                </a:moveTo>
                <a:lnTo>
                  <a:pt x="554989" y="112649"/>
                </a:lnTo>
                <a:lnTo>
                  <a:pt x="554989" y="141731"/>
                </a:lnTo>
                <a:lnTo>
                  <a:pt x="727709" y="141731"/>
                </a:lnTo>
                <a:lnTo>
                  <a:pt x="727709" y="112649"/>
                </a:lnTo>
                <a:close/>
              </a:path>
              <a:path w="1546225" h="224154">
                <a:moveTo>
                  <a:pt x="657478" y="72262"/>
                </a:moveTo>
                <a:lnTo>
                  <a:pt x="623697" y="72262"/>
                </a:lnTo>
                <a:lnTo>
                  <a:pt x="623697" y="112649"/>
                </a:lnTo>
                <a:lnTo>
                  <a:pt x="657478" y="112649"/>
                </a:lnTo>
                <a:lnTo>
                  <a:pt x="657478" y="72262"/>
                </a:lnTo>
                <a:close/>
              </a:path>
              <a:path w="1546225" h="224154">
                <a:moveTo>
                  <a:pt x="737997" y="42799"/>
                </a:moveTo>
                <a:lnTo>
                  <a:pt x="544195" y="42799"/>
                </a:lnTo>
                <a:lnTo>
                  <a:pt x="544195" y="72262"/>
                </a:lnTo>
                <a:lnTo>
                  <a:pt x="737997" y="72262"/>
                </a:lnTo>
                <a:lnTo>
                  <a:pt x="737997" y="42799"/>
                </a:lnTo>
                <a:close/>
              </a:path>
              <a:path w="1546225" h="224154">
                <a:moveTo>
                  <a:pt x="644525" y="0"/>
                </a:moveTo>
                <a:lnTo>
                  <a:pt x="613918" y="13843"/>
                </a:lnTo>
                <a:lnTo>
                  <a:pt x="618466" y="21010"/>
                </a:lnTo>
                <a:lnTo>
                  <a:pt x="622776" y="28225"/>
                </a:lnTo>
                <a:lnTo>
                  <a:pt x="626848" y="35488"/>
                </a:lnTo>
                <a:lnTo>
                  <a:pt x="630681" y="42799"/>
                </a:lnTo>
                <a:lnTo>
                  <a:pt x="643001" y="42799"/>
                </a:lnTo>
                <a:lnTo>
                  <a:pt x="664590" y="32766"/>
                </a:lnTo>
                <a:lnTo>
                  <a:pt x="659544" y="23931"/>
                </a:lnTo>
                <a:lnTo>
                  <a:pt x="654510" y="15525"/>
                </a:lnTo>
                <a:lnTo>
                  <a:pt x="649499" y="7548"/>
                </a:lnTo>
                <a:lnTo>
                  <a:pt x="644525" y="0"/>
                </a:lnTo>
                <a:close/>
              </a:path>
              <a:path w="1546225" h="224154">
                <a:moveTo>
                  <a:pt x="877188" y="153543"/>
                </a:moveTo>
                <a:lnTo>
                  <a:pt x="843660" y="153543"/>
                </a:lnTo>
                <a:lnTo>
                  <a:pt x="839279" y="158900"/>
                </a:lnTo>
                <a:lnTo>
                  <a:pt x="834707" y="164306"/>
                </a:lnTo>
                <a:lnTo>
                  <a:pt x="829945" y="169759"/>
                </a:lnTo>
                <a:lnTo>
                  <a:pt x="824992" y="175260"/>
                </a:lnTo>
                <a:lnTo>
                  <a:pt x="837045" y="177591"/>
                </a:lnTo>
                <a:lnTo>
                  <a:pt x="849788" y="180387"/>
                </a:lnTo>
                <a:lnTo>
                  <a:pt x="863246" y="183636"/>
                </a:lnTo>
                <a:lnTo>
                  <a:pt x="877443" y="187325"/>
                </a:lnTo>
                <a:lnTo>
                  <a:pt x="860917" y="190853"/>
                </a:lnTo>
                <a:lnTo>
                  <a:pt x="842771" y="193643"/>
                </a:lnTo>
                <a:lnTo>
                  <a:pt x="823007" y="195718"/>
                </a:lnTo>
                <a:lnTo>
                  <a:pt x="801624" y="197104"/>
                </a:lnTo>
                <a:lnTo>
                  <a:pt x="804906" y="203997"/>
                </a:lnTo>
                <a:lnTo>
                  <a:pt x="807624" y="210486"/>
                </a:lnTo>
                <a:lnTo>
                  <a:pt x="809982" y="217017"/>
                </a:lnTo>
                <a:lnTo>
                  <a:pt x="811910" y="223393"/>
                </a:lnTo>
                <a:lnTo>
                  <a:pt x="841890" y="219896"/>
                </a:lnTo>
                <a:lnTo>
                  <a:pt x="869346" y="214566"/>
                </a:lnTo>
                <a:lnTo>
                  <a:pt x="894278" y="207426"/>
                </a:lnTo>
                <a:lnTo>
                  <a:pt x="916685" y="198500"/>
                </a:lnTo>
                <a:lnTo>
                  <a:pt x="1004696" y="198500"/>
                </a:lnTo>
                <a:lnTo>
                  <a:pt x="1005839" y="196214"/>
                </a:lnTo>
                <a:lnTo>
                  <a:pt x="945896" y="180975"/>
                </a:lnTo>
                <a:lnTo>
                  <a:pt x="953613" y="174688"/>
                </a:lnTo>
                <a:lnTo>
                  <a:pt x="954908" y="173481"/>
                </a:lnTo>
                <a:lnTo>
                  <a:pt x="914653" y="173481"/>
                </a:lnTo>
                <a:lnTo>
                  <a:pt x="889523" y="168068"/>
                </a:lnTo>
                <a:lnTo>
                  <a:pt x="878703" y="165891"/>
                </a:lnTo>
                <a:lnTo>
                  <a:pt x="869060" y="164084"/>
                </a:lnTo>
                <a:lnTo>
                  <a:pt x="871727" y="160781"/>
                </a:lnTo>
                <a:lnTo>
                  <a:pt x="877188" y="153543"/>
                </a:lnTo>
                <a:close/>
              </a:path>
              <a:path w="1546225" h="224154">
                <a:moveTo>
                  <a:pt x="1004696" y="198500"/>
                </a:moveTo>
                <a:lnTo>
                  <a:pt x="916685" y="198500"/>
                </a:lnTo>
                <a:lnTo>
                  <a:pt x="934333" y="203997"/>
                </a:lnTo>
                <a:lnTo>
                  <a:pt x="952801" y="209994"/>
                </a:lnTo>
                <a:lnTo>
                  <a:pt x="992251" y="223393"/>
                </a:lnTo>
                <a:lnTo>
                  <a:pt x="1004696" y="198500"/>
                </a:lnTo>
                <a:close/>
              </a:path>
              <a:path w="1546225" h="224154">
                <a:moveTo>
                  <a:pt x="973454" y="153543"/>
                </a:moveTo>
                <a:lnTo>
                  <a:pt x="939673" y="153543"/>
                </a:lnTo>
                <a:lnTo>
                  <a:pt x="934406" y="159087"/>
                </a:lnTo>
                <a:lnTo>
                  <a:pt x="928453" y="164306"/>
                </a:lnTo>
                <a:lnTo>
                  <a:pt x="921920" y="169080"/>
                </a:lnTo>
                <a:lnTo>
                  <a:pt x="914653" y="173481"/>
                </a:lnTo>
                <a:lnTo>
                  <a:pt x="954908" y="173481"/>
                </a:lnTo>
                <a:lnTo>
                  <a:pt x="960770" y="168021"/>
                </a:lnTo>
                <a:lnTo>
                  <a:pt x="967380" y="160972"/>
                </a:lnTo>
                <a:lnTo>
                  <a:pt x="973454" y="153543"/>
                </a:lnTo>
                <a:close/>
              </a:path>
              <a:path w="1546225" h="224154">
                <a:moveTo>
                  <a:pt x="1016126" y="129920"/>
                </a:moveTo>
                <a:lnTo>
                  <a:pt x="795401" y="129920"/>
                </a:lnTo>
                <a:lnTo>
                  <a:pt x="795401" y="153543"/>
                </a:lnTo>
                <a:lnTo>
                  <a:pt x="1016126" y="153543"/>
                </a:lnTo>
                <a:lnTo>
                  <a:pt x="1016126" y="129920"/>
                </a:lnTo>
                <a:close/>
              </a:path>
              <a:path w="1546225" h="224154">
                <a:moveTo>
                  <a:pt x="902715" y="115188"/>
                </a:moveTo>
                <a:lnTo>
                  <a:pt x="870203" y="115188"/>
                </a:lnTo>
                <a:lnTo>
                  <a:pt x="867536" y="120014"/>
                </a:lnTo>
                <a:lnTo>
                  <a:pt x="864488" y="124968"/>
                </a:lnTo>
                <a:lnTo>
                  <a:pt x="861059" y="129920"/>
                </a:lnTo>
                <a:lnTo>
                  <a:pt x="893445" y="129920"/>
                </a:lnTo>
                <a:lnTo>
                  <a:pt x="896493" y="125222"/>
                </a:lnTo>
                <a:lnTo>
                  <a:pt x="899540" y="120268"/>
                </a:lnTo>
                <a:lnTo>
                  <a:pt x="902715" y="115188"/>
                </a:lnTo>
                <a:close/>
              </a:path>
              <a:path w="1546225" h="224154">
                <a:moveTo>
                  <a:pt x="1005204" y="49530"/>
                </a:moveTo>
                <a:lnTo>
                  <a:pt x="806323" y="49530"/>
                </a:lnTo>
                <a:lnTo>
                  <a:pt x="806323" y="115188"/>
                </a:lnTo>
                <a:lnTo>
                  <a:pt x="1005204" y="115188"/>
                </a:lnTo>
                <a:lnTo>
                  <a:pt x="1005204" y="92329"/>
                </a:lnTo>
                <a:lnTo>
                  <a:pt x="834389" y="92329"/>
                </a:lnTo>
                <a:lnTo>
                  <a:pt x="834389" y="72262"/>
                </a:lnTo>
                <a:lnTo>
                  <a:pt x="1005204" y="72262"/>
                </a:lnTo>
                <a:lnTo>
                  <a:pt x="1005204" y="49530"/>
                </a:lnTo>
                <a:close/>
              </a:path>
              <a:path w="1546225" h="224154">
                <a:moveTo>
                  <a:pt x="890904" y="72262"/>
                </a:moveTo>
                <a:lnTo>
                  <a:pt x="864107" y="72262"/>
                </a:lnTo>
                <a:lnTo>
                  <a:pt x="864107" y="92329"/>
                </a:lnTo>
                <a:lnTo>
                  <a:pt x="890904" y="92329"/>
                </a:lnTo>
                <a:lnTo>
                  <a:pt x="890904" y="72262"/>
                </a:lnTo>
                <a:close/>
              </a:path>
              <a:path w="1546225" h="224154">
                <a:moveTo>
                  <a:pt x="947420" y="72262"/>
                </a:moveTo>
                <a:lnTo>
                  <a:pt x="920623" y="72262"/>
                </a:lnTo>
                <a:lnTo>
                  <a:pt x="920623" y="92329"/>
                </a:lnTo>
                <a:lnTo>
                  <a:pt x="947420" y="92329"/>
                </a:lnTo>
                <a:lnTo>
                  <a:pt x="947420" y="72262"/>
                </a:lnTo>
                <a:close/>
              </a:path>
              <a:path w="1546225" h="224154">
                <a:moveTo>
                  <a:pt x="1005204" y="72262"/>
                </a:moveTo>
                <a:lnTo>
                  <a:pt x="977010" y="72262"/>
                </a:lnTo>
                <a:lnTo>
                  <a:pt x="977010" y="92329"/>
                </a:lnTo>
                <a:lnTo>
                  <a:pt x="1005204" y="92329"/>
                </a:lnTo>
                <a:lnTo>
                  <a:pt x="1005204" y="72262"/>
                </a:lnTo>
                <a:close/>
              </a:path>
              <a:path w="1546225" h="224154">
                <a:moveTo>
                  <a:pt x="890904" y="34162"/>
                </a:moveTo>
                <a:lnTo>
                  <a:pt x="864107" y="34162"/>
                </a:lnTo>
                <a:lnTo>
                  <a:pt x="864107" y="49530"/>
                </a:lnTo>
                <a:lnTo>
                  <a:pt x="890904" y="49530"/>
                </a:lnTo>
                <a:lnTo>
                  <a:pt x="890904" y="34162"/>
                </a:lnTo>
                <a:close/>
              </a:path>
              <a:path w="1546225" h="224154">
                <a:moveTo>
                  <a:pt x="947420" y="34162"/>
                </a:moveTo>
                <a:lnTo>
                  <a:pt x="920623" y="34162"/>
                </a:lnTo>
                <a:lnTo>
                  <a:pt x="920623" y="49530"/>
                </a:lnTo>
                <a:lnTo>
                  <a:pt x="947420" y="49530"/>
                </a:lnTo>
                <a:lnTo>
                  <a:pt x="947420" y="34162"/>
                </a:lnTo>
                <a:close/>
              </a:path>
              <a:path w="1546225" h="224154">
                <a:moveTo>
                  <a:pt x="1012317" y="10413"/>
                </a:moveTo>
                <a:lnTo>
                  <a:pt x="799337" y="10413"/>
                </a:lnTo>
                <a:lnTo>
                  <a:pt x="799337" y="34162"/>
                </a:lnTo>
                <a:lnTo>
                  <a:pt x="1012317" y="34162"/>
                </a:lnTo>
                <a:lnTo>
                  <a:pt x="1012317" y="10413"/>
                </a:lnTo>
                <a:close/>
              </a:path>
              <a:path w="1546225" h="224154">
                <a:moveTo>
                  <a:pt x="1113662" y="188594"/>
                </a:moveTo>
                <a:lnTo>
                  <a:pt x="1116020" y="196195"/>
                </a:lnTo>
                <a:lnTo>
                  <a:pt x="1118139" y="203962"/>
                </a:lnTo>
                <a:lnTo>
                  <a:pt x="1120020" y="211919"/>
                </a:lnTo>
                <a:lnTo>
                  <a:pt x="1121663" y="220091"/>
                </a:lnTo>
                <a:lnTo>
                  <a:pt x="1140118" y="219680"/>
                </a:lnTo>
                <a:lnTo>
                  <a:pt x="1180973" y="216788"/>
                </a:lnTo>
                <a:lnTo>
                  <a:pt x="1197809" y="189484"/>
                </a:lnTo>
                <a:lnTo>
                  <a:pt x="1148714" y="189484"/>
                </a:lnTo>
                <a:lnTo>
                  <a:pt x="1141737" y="189434"/>
                </a:lnTo>
                <a:lnTo>
                  <a:pt x="1133570" y="189277"/>
                </a:lnTo>
                <a:lnTo>
                  <a:pt x="1113662" y="188594"/>
                </a:lnTo>
                <a:close/>
              </a:path>
              <a:path w="1546225" h="224154">
                <a:moveTo>
                  <a:pt x="1198752" y="115569"/>
                </a:moveTo>
                <a:lnTo>
                  <a:pt x="1147063" y="115569"/>
                </a:lnTo>
                <a:lnTo>
                  <a:pt x="1127555" y="130478"/>
                </a:lnTo>
                <a:lnTo>
                  <a:pt x="1106535" y="144160"/>
                </a:lnTo>
                <a:lnTo>
                  <a:pt x="1083966" y="156628"/>
                </a:lnTo>
                <a:lnTo>
                  <a:pt x="1059814" y="167894"/>
                </a:lnTo>
                <a:lnTo>
                  <a:pt x="1064954" y="174347"/>
                </a:lnTo>
                <a:lnTo>
                  <a:pt x="1070070" y="181324"/>
                </a:lnTo>
                <a:lnTo>
                  <a:pt x="1075548" y="189484"/>
                </a:lnTo>
                <a:lnTo>
                  <a:pt x="1080134" y="196850"/>
                </a:lnTo>
                <a:lnTo>
                  <a:pt x="1105995" y="181590"/>
                </a:lnTo>
                <a:lnTo>
                  <a:pt x="1129093" y="165735"/>
                </a:lnTo>
                <a:lnTo>
                  <a:pt x="1149429" y="149308"/>
                </a:lnTo>
                <a:lnTo>
                  <a:pt x="1167002" y="132334"/>
                </a:lnTo>
                <a:lnTo>
                  <a:pt x="1198752" y="132334"/>
                </a:lnTo>
                <a:lnTo>
                  <a:pt x="1198752" y="115569"/>
                </a:lnTo>
                <a:close/>
              </a:path>
              <a:path w="1546225" h="224154">
                <a:moveTo>
                  <a:pt x="1198752" y="132334"/>
                </a:moveTo>
                <a:lnTo>
                  <a:pt x="1167002" y="132334"/>
                </a:lnTo>
                <a:lnTo>
                  <a:pt x="1167002" y="183642"/>
                </a:lnTo>
                <a:lnTo>
                  <a:pt x="1160906" y="189484"/>
                </a:lnTo>
                <a:lnTo>
                  <a:pt x="1197809" y="189484"/>
                </a:lnTo>
                <a:lnTo>
                  <a:pt x="1198304" y="186467"/>
                </a:lnTo>
                <a:lnTo>
                  <a:pt x="1198752" y="177037"/>
                </a:lnTo>
                <a:lnTo>
                  <a:pt x="1198752" y="132334"/>
                </a:lnTo>
                <a:close/>
              </a:path>
              <a:path w="1546225" h="224154">
                <a:moveTo>
                  <a:pt x="1276857" y="87884"/>
                </a:moveTo>
                <a:lnTo>
                  <a:pt x="1065149" y="87884"/>
                </a:lnTo>
                <a:lnTo>
                  <a:pt x="1065149" y="115569"/>
                </a:lnTo>
                <a:lnTo>
                  <a:pt x="1242059" y="115569"/>
                </a:lnTo>
                <a:lnTo>
                  <a:pt x="1221485" y="153162"/>
                </a:lnTo>
                <a:lnTo>
                  <a:pt x="1229060" y="155993"/>
                </a:lnTo>
                <a:lnTo>
                  <a:pt x="1236551" y="158956"/>
                </a:lnTo>
                <a:lnTo>
                  <a:pt x="1243970" y="162038"/>
                </a:lnTo>
                <a:lnTo>
                  <a:pt x="1251330" y="165226"/>
                </a:lnTo>
                <a:lnTo>
                  <a:pt x="1276857" y="116078"/>
                </a:lnTo>
                <a:lnTo>
                  <a:pt x="1276857" y="87884"/>
                </a:lnTo>
                <a:close/>
              </a:path>
              <a:path w="1546225" h="224154">
                <a:moveTo>
                  <a:pt x="1127886" y="39878"/>
                </a:moveTo>
                <a:lnTo>
                  <a:pt x="1108075" y="62864"/>
                </a:lnTo>
                <a:lnTo>
                  <a:pt x="1129490" y="74802"/>
                </a:lnTo>
                <a:lnTo>
                  <a:pt x="1140668" y="81188"/>
                </a:lnTo>
                <a:lnTo>
                  <a:pt x="1152144" y="87884"/>
                </a:lnTo>
                <a:lnTo>
                  <a:pt x="1198879" y="87884"/>
                </a:lnTo>
                <a:lnTo>
                  <a:pt x="1225050" y="69595"/>
                </a:lnTo>
                <a:lnTo>
                  <a:pt x="1175257" y="69595"/>
                </a:lnTo>
                <a:lnTo>
                  <a:pt x="1127886" y="39878"/>
                </a:lnTo>
                <a:close/>
              </a:path>
              <a:path w="1546225" h="224154">
                <a:moveTo>
                  <a:pt x="1262126" y="12064"/>
                </a:moveTo>
                <a:lnTo>
                  <a:pt x="1083055" y="12064"/>
                </a:lnTo>
                <a:lnTo>
                  <a:pt x="1083055" y="39243"/>
                </a:lnTo>
                <a:lnTo>
                  <a:pt x="1217422" y="39243"/>
                </a:lnTo>
                <a:lnTo>
                  <a:pt x="1175257" y="69595"/>
                </a:lnTo>
                <a:lnTo>
                  <a:pt x="1225050" y="69595"/>
                </a:lnTo>
                <a:lnTo>
                  <a:pt x="1262126" y="43687"/>
                </a:lnTo>
                <a:lnTo>
                  <a:pt x="1262126" y="12064"/>
                </a:lnTo>
                <a:close/>
              </a:path>
              <a:path w="1546225" h="224154">
                <a:moveTo>
                  <a:pt x="1527682" y="3937"/>
                </a:moveTo>
                <a:lnTo>
                  <a:pt x="1485247" y="7864"/>
                </a:lnTo>
                <a:lnTo>
                  <a:pt x="1440227" y="10683"/>
                </a:lnTo>
                <a:lnTo>
                  <a:pt x="1392612" y="12384"/>
                </a:lnTo>
                <a:lnTo>
                  <a:pt x="1342389" y="12954"/>
                </a:lnTo>
                <a:lnTo>
                  <a:pt x="1342271" y="99949"/>
                </a:lnTo>
                <a:lnTo>
                  <a:pt x="1341510" y="128387"/>
                </a:lnTo>
                <a:lnTo>
                  <a:pt x="1338310" y="156733"/>
                </a:lnTo>
                <a:lnTo>
                  <a:pt x="1332799" y="180532"/>
                </a:lnTo>
                <a:lnTo>
                  <a:pt x="1324990" y="199770"/>
                </a:lnTo>
                <a:lnTo>
                  <a:pt x="1331346" y="205130"/>
                </a:lnTo>
                <a:lnTo>
                  <a:pt x="1337643" y="210740"/>
                </a:lnTo>
                <a:lnTo>
                  <a:pt x="1343868" y="216612"/>
                </a:lnTo>
                <a:lnTo>
                  <a:pt x="1350009" y="222757"/>
                </a:lnTo>
                <a:lnTo>
                  <a:pt x="1353798" y="215042"/>
                </a:lnTo>
                <a:lnTo>
                  <a:pt x="1368236" y="164653"/>
                </a:lnTo>
                <a:lnTo>
                  <a:pt x="1371907" y="124406"/>
                </a:lnTo>
                <a:lnTo>
                  <a:pt x="1372361" y="99949"/>
                </a:lnTo>
                <a:lnTo>
                  <a:pt x="1372361" y="75437"/>
                </a:lnTo>
                <a:lnTo>
                  <a:pt x="1546098" y="75437"/>
                </a:lnTo>
                <a:lnTo>
                  <a:pt x="1546098" y="51307"/>
                </a:lnTo>
                <a:lnTo>
                  <a:pt x="1372361" y="51307"/>
                </a:lnTo>
                <a:lnTo>
                  <a:pt x="1372361" y="39243"/>
                </a:lnTo>
                <a:lnTo>
                  <a:pt x="1438909" y="36703"/>
                </a:lnTo>
                <a:lnTo>
                  <a:pt x="1468754" y="36703"/>
                </a:lnTo>
                <a:lnTo>
                  <a:pt x="1468754" y="35432"/>
                </a:lnTo>
                <a:lnTo>
                  <a:pt x="1539748" y="31623"/>
                </a:lnTo>
                <a:lnTo>
                  <a:pt x="1527682" y="3937"/>
                </a:lnTo>
                <a:close/>
              </a:path>
              <a:path w="1546225" h="224154">
                <a:moveTo>
                  <a:pt x="1530857" y="88392"/>
                </a:moveTo>
                <a:lnTo>
                  <a:pt x="1383029" y="88392"/>
                </a:lnTo>
                <a:lnTo>
                  <a:pt x="1383029" y="221234"/>
                </a:lnTo>
                <a:lnTo>
                  <a:pt x="1412112" y="221234"/>
                </a:lnTo>
                <a:lnTo>
                  <a:pt x="1412112" y="211200"/>
                </a:lnTo>
                <a:lnTo>
                  <a:pt x="1530857" y="211200"/>
                </a:lnTo>
                <a:lnTo>
                  <a:pt x="1530857" y="188341"/>
                </a:lnTo>
                <a:lnTo>
                  <a:pt x="1412112" y="188341"/>
                </a:lnTo>
                <a:lnTo>
                  <a:pt x="1412112" y="174751"/>
                </a:lnTo>
                <a:lnTo>
                  <a:pt x="1530857" y="174751"/>
                </a:lnTo>
                <a:lnTo>
                  <a:pt x="1530857" y="155956"/>
                </a:lnTo>
                <a:lnTo>
                  <a:pt x="1412112" y="155956"/>
                </a:lnTo>
                <a:lnTo>
                  <a:pt x="1412112" y="142367"/>
                </a:lnTo>
                <a:lnTo>
                  <a:pt x="1530857" y="142367"/>
                </a:lnTo>
                <a:lnTo>
                  <a:pt x="1530857" y="123698"/>
                </a:lnTo>
                <a:lnTo>
                  <a:pt x="1412112" y="123698"/>
                </a:lnTo>
                <a:lnTo>
                  <a:pt x="1412112" y="109981"/>
                </a:lnTo>
                <a:lnTo>
                  <a:pt x="1530857" y="109981"/>
                </a:lnTo>
                <a:lnTo>
                  <a:pt x="1530857" y="88392"/>
                </a:lnTo>
                <a:close/>
              </a:path>
              <a:path w="1546225" h="224154">
                <a:moveTo>
                  <a:pt x="1530857" y="211200"/>
                </a:moveTo>
                <a:lnTo>
                  <a:pt x="1501394" y="211200"/>
                </a:lnTo>
                <a:lnTo>
                  <a:pt x="1501394" y="221234"/>
                </a:lnTo>
                <a:lnTo>
                  <a:pt x="1530857" y="221234"/>
                </a:lnTo>
                <a:lnTo>
                  <a:pt x="1530857" y="211200"/>
                </a:lnTo>
                <a:close/>
              </a:path>
              <a:path w="1546225" h="224154">
                <a:moveTo>
                  <a:pt x="1530857" y="174751"/>
                </a:moveTo>
                <a:lnTo>
                  <a:pt x="1501394" y="174751"/>
                </a:lnTo>
                <a:lnTo>
                  <a:pt x="1501394" y="188341"/>
                </a:lnTo>
                <a:lnTo>
                  <a:pt x="1530857" y="188341"/>
                </a:lnTo>
                <a:lnTo>
                  <a:pt x="1530857" y="174751"/>
                </a:lnTo>
                <a:close/>
              </a:path>
              <a:path w="1546225" h="224154">
                <a:moveTo>
                  <a:pt x="1530857" y="142367"/>
                </a:moveTo>
                <a:lnTo>
                  <a:pt x="1501394" y="142367"/>
                </a:lnTo>
                <a:lnTo>
                  <a:pt x="1501394" y="155956"/>
                </a:lnTo>
                <a:lnTo>
                  <a:pt x="1530857" y="155956"/>
                </a:lnTo>
                <a:lnTo>
                  <a:pt x="1530857" y="142367"/>
                </a:lnTo>
                <a:close/>
              </a:path>
              <a:path w="1546225" h="224154">
                <a:moveTo>
                  <a:pt x="1530857" y="109981"/>
                </a:moveTo>
                <a:lnTo>
                  <a:pt x="1501394" y="109981"/>
                </a:lnTo>
                <a:lnTo>
                  <a:pt x="1501394" y="123698"/>
                </a:lnTo>
                <a:lnTo>
                  <a:pt x="1530857" y="123698"/>
                </a:lnTo>
                <a:lnTo>
                  <a:pt x="1530857" y="109981"/>
                </a:lnTo>
                <a:close/>
              </a:path>
              <a:path w="1546225" h="224154">
                <a:moveTo>
                  <a:pt x="1468754" y="75437"/>
                </a:moveTo>
                <a:lnTo>
                  <a:pt x="1438909" y="75437"/>
                </a:lnTo>
                <a:lnTo>
                  <a:pt x="1438909" y="88392"/>
                </a:lnTo>
                <a:lnTo>
                  <a:pt x="1468754" y="88392"/>
                </a:lnTo>
                <a:lnTo>
                  <a:pt x="1468754" y="75437"/>
                </a:lnTo>
                <a:close/>
              </a:path>
              <a:path w="1546225" h="224154">
                <a:moveTo>
                  <a:pt x="1468754" y="36703"/>
                </a:moveTo>
                <a:lnTo>
                  <a:pt x="1438909" y="36703"/>
                </a:lnTo>
                <a:lnTo>
                  <a:pt x="1438909" y="51307"/>
                </a:lnTo>
                <a:lnTo>
                  <a:pt x="1468754" y="51307"/>
                </a:lnTo>
                <a:lnTo>
                  <a:pt x="1468754" y="36703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64272" y="3984878"/>
            <a:ext cx="1463675" cy="223520"/>
          </a:xfrm>
          <a:custGeom>
            <a:avLst/>
            <a:gdLst/>
            <a:ahLst/>
            <a:cxnLst/>
            <a:rect l="l" t="t" r="r" b="b"/>
            <a:pathLst>
              <a:path w="1463675" h="223520">
                <a:moveTo>
                  <a:pt x="70103" y="140589"/>
                </a:moveTo>
                <a:lnTo>
                  <a:pt x="40385" y="140589"/>
                </a:lnTo>
                <a:lnTo>
                  <a:pt x="40385" y="220726"/>
                </a:lnTo>
                <a:lnTo>
                  <a:pt x="70103" y="220726"/>
                </a:lnTo>
                <a:lnTo>
                  <a:pt x="70103" y="140589"/>
                </a:lnTo>
                <a:close/>
              </a:path>
              <a:path w="1463675" h="223520">
                <a:moveTo>
                  <a:pt x="70103" y="95123"/>
                </a:moveTo>
                <a:lnTo>
                  <a:pt x="36195" y="95123"/>
                </a:lnTo>
                <a:lnTo>
                  <a:pt x="28789" y="110624"/>
                </a:lnTo>
                <a:lnTo>
                  <a:pt x="20254" y="125174"/>
                </a:lnTo>
                <a:lnTo>
                  <a:pt x="10691" y="138628"/>
                </a:lnTo>
                <a:lnTo>
                  <a:pt x="0" y="151130"/>
                </a:lnTo>
                <a:lnTo>
                  <a:pt x="3689" y="161544"/>
                </a:lnTo>
                <a:lnTo>
                  <a:pt x="6683" y="170449"/>
                </a:lnTo>
                <a:lnTo>
                  <a:pt x="9340" y="178865"/>
                </a:lnTo>
                <a:lnTo>
                  <a:pt x="11556" y="186436"/>
                </a:lnTo>
                <a:lnTo>
                  <a:pt x="19508" y="175861"/>
                </a:lnTo>
                <a:lnTo>
                  <a:pt x="26971" y="164703"/>
                </a:lnTo>
                <a:lnTo>
                  <a:pt x="33934" y="152949"/>
                </a:lnTo>
                <a:lnTo>
                  <a:pt x="40385" y="140589"/>
                </a:lnTo>
                <a:lnTo>
                  <a:pt x="70103" y="140589"/>
                </a:lnTo>
                <a:lnTo>
                  <a:pt x="70103" y="140208"/>
                </a:lnTo>
                <a:lnTo>
                  <a:pt x="109311" y="140208"/>
                </a:lnTo>
                <a:lnTo>
                  <a:pt x="110490" y="138811"/>
                </a:lnTo>
                <a:lnTo>
                  <a:pt x="102701" y="131927"/>
                </a:lnTo>
                <a:lnTo>
                  <a:pt x="94699" y="125126"/>
                </a:lnTo>
                <a:lnTo>
                  <a:pt x="89381" y="120777"/>
                </a:lnTo>
                <a:lnTo>
                  <a:pt x="70103" y="120777"/>
                </a:lnTo>
                <a:lnTo>
                  <a:pt x="70103" y="95123"/>
                </a:lnTo>
                <a:close/>
              </a:path>
              <a:path w="1463675" h="223520">
                <a:moveTo>
                  <a:pt x="109311" y="140208"/>
                </a:moveTo>
                <a:lnTo>
                  <a:pt x="70103" y="140208"/>
                </a:lnTo>
                <a:lnTo>
                  <a:pt x="75293" y="145184"/>
                </a:lnTo>
                <a:lnTo>
                  <a:pt x="80565" y="150399"/>
                </a:lnTo>
                <a:lnTo>
                  <a:pt x="85909" y="155852"/>
                </a:lnTo>
                <a:lnTo>
                  <a:pt x="91312" y="161544"/>
                </a:lnTo>
                <a:lnTo>
                  <a:pt x="109311" y="140208"/>
                </a:lnTo>
                <a:close/>
              </a:path>
              <a:path w="1463675" h="223520">
                <a:moveTo>
                  <a:pt x="78358" y="112014"/>
                </a:moveTo>
                <a:lnTo>
                  <a:pt x="70103" y="120777"/>
                </a:lnTo>
                <a:lnTo>
                  <a:pt x="89381" y="120777"/>
                </a:lnTo>
                <a:lnTo>
                  <a:pt x="86647" y="118540"/>
                </a:lnTo>
                <a:lnTo>
                  <a:pt x="78358" y="112014"/>
                </a:lnTo>
                <a:close/>
              </a:path>
              <a:path w="1463675" h="223520">
                <a:moveTo>
                  <a:pt x="105409" y="66294"/>
                </a:moveTo>
                <a:lnTo>
                  <a:pt x="2031" y="66294"/>
                </a:lnTo>
                <a:lnTo>
                  <a:pt x="2031" y="95123"/>
                </a:lnTo>
                <a:lnTo>
                  <a:pt x="105409" y="95123"/>
                </a:lnTo>
                <a:lnTo>
                  <a:pt x="105409" y="66294"/>
                </a:lnTo>
                <a:close/>
              </a:path>
              <a:path w="1463675" h="223520">
                <a:moveTo>
                  <a:pt x="70103" y="41656"/>
                </a:moveTo>
                <a:lnTo>
                  <a:pt x="40385" y="41656"/>
                </a:lnTo>
                <a:lnTo>
                  <a:pt x="40385" y="66294"/>
                </a:lnTo>
                <a:lnTo>
                  <a:pt x="70103" y="66294"/>
                </a:lnTo>
                <a:lnTo>
                  <a:pt x="70103" y="41656"/>
                </a:lnTo>
                <a:close/>
              </a:path>
              <a:path w="1463675" h="223520">
                <a:moveTo>
                  <a:pt x="99313" y="7620"/>
                </a:moveTo>
                <a:lnTo>
                  <a:pt x="77428" y="10193"/>
                </a:lnTo>
                <a:lnTo>
                  <a:pt x="54435" y="12588"/>
                </a:lnTo>
                <a:lnTo>
                  <a:pt x="30323" y="14817"/>
                </a:lnTo>
                <a:lnTo>
                  <a:pt x="5079" y="16891"/>
                </a:lnTo>
                <a:lnTo>
                  <a:pt x="6173" y="24389"/>
                </a:lnTo>
                <a:lnTo>
                  <a:pt x="7159" y="31448"/>
                </a:lnTo>
                <a:lnTo>
                  <a:pt x="8123" y="38862"/>
                </a:lnTo>
                <a:lnTo>
                  <a:pt x="8762" y="44196"/>
                </a:lnTo>
                <a:lnTo>
                  <a:pt x="16686" y="43674"/>
                </a:lnTo>
                <a:lnTo>
                  <a:pt x="32533" y="42392"/>
                </a:lnTo>
                <a:lnTo>
                  <a:pt x="40385" y="41656"/>
                </a:lnTo>
                <a:lnTo>
                  <a:pt x="70103" y="41656"/>
                </a:lnTo>
                <a:lnTo>
                  <a:pt x="70103" y="38862"/>
                </a:lnTo>
                <a:lnTo>
                  <a:pt x="78841" y="37959"/>
                </a:lnTo>
                <a:lnTo>
                  <a:pt x="96125" y="35915"/>
                </a:lnTo>
                <a:lnTo>
                  <a:pt x="104648" y="34798"/>
                </a:lnTo>
                <a:lnTo>
                  <a:pt x="99313" y="7620"/>
                </a:lnTo>
                <a:close/>
              </a:path>
              <a:path w="1463675" h="223520">
                <a:moveTo>
                  <a:pt x="210693" y="20701"/>
                </a:moveTo>
                <a:lnTo>
                  <a:pt x="112522" y="20701"/>
                </a:lnTo>
                <a:lnTo>
                  <a:pt x="112522" y="211836"/>
                </a:lnTo>
                <a:lnTo>
                  <a:pt x="142494" y="211836"/>
                </a:lnTo>
                <a:lnTo>
                  <a:pt x="142494" y="191008"/>
                </a:lnTo>
                <a:lnTo>
                  <a:pt x="210693" y="191008"/>
                </a:lnTo>
                <a:lnTo>
                  <a:pt x="210693" y="161417"/>
                </a:lnTo>
                <a:lnTo>
                  <a:pt x="142494" y="161417"/>
                </a:lnTo>
                <a:lnTo>
                  <a:pt x="142494" y="50419"/>
                </a:lnTo>
                <a:lnTo>
                  <a:pt x="210693" y="50419"/>
                </a:lnTo>
                <a:lnTo>
                  <a:pt x="210693" y="20701"/>
                </a:lnTo>
                <a:close/>
              </a:path>
              <a:path w="1463675" h="223520">
                <a:moveTo>
                  <a:pt x="210693" y="191008"/>
                </a:moveTo>
                <a:lnTo>
                  <a:pt x="180848" y="191008"/>
                </a:lnTo>
                <a:lnTo>
                  <a:pt x="180848" y="210439"/>
                </a:lnTo>
                <a:lnTo>
                  <a:pt x="210693" y="210439"/>
                </a:lnTo>
                <a:lnTo>
                  <a:pt x="210693" y="191008"/>
                </a:lnTo>
                <a:close/>
              </a:path>
              <a:path w="1463675" h="223520">
                <a:moveTo>
                  <a:pt x="210693" y="50419"/>
                </a:moveTo>
                <a:lnTo>
                  <a:pt x="180848" y="50419"/>
                </a:lnTo>
                <a:lnTo>
                  <a:pt x="180848" y="161417"/>
                </a:lnTo>
                <a:lnTo>
                  <a:pt x="210693" y="161417"/>
                </a:lnTo>
                <a:lnTo>
                  <a:pt x="210693" y="50419"/>
                </a:lnTo>
                <a:close/>
              </a:path>
              <a:path w="1463675" h="223520">
                <a:moveTo>
                  <a:pt x="302005" y="188595"/>
                </a:moveTo>
                <a:lnTo>
                  <a:pt x="304363" y="196195"/>
                </a:lnTo>
                <a:lnTo>
                  <a:pt x="306482" y="203962"/>
                </a:lnTo>
                <a:lnTo>
                  <a:pt x="308363" y="211919"/>
                </a:lnTo>
                <a:lnTo>
                  <a:pt x="310006" y="220091"/>
                </a:lnTo>
                <a:lnTo>
                  <a:pt x="328461" y="219680"/>
                </a:lnTo>
                <a:lnTo>
                  <a:pt x="369316" y="216789"/>
                </a:lnTo>
                <a:lnTo>
                  <a:pt x="386152" y="189484"/>
                </a:lnTo>
                <a:lnTo>
                  <a:pt x="337057" y="189484"/>
                </a:lnTo>
                <a:lnTo>
                  <a:pt x="330080" y="189434"/>
                </a:lnTo>
                <a:lnTo>
                  <a:pt x="321913" y="189277"/>
                </a:lnTo>
                <a:lnTo>
                  <a:pt x="302005" y="188595"/>
                </a:lnTo>
                <a:close/>
              </a:path>
              <a:path w="1463675" h="223520">
                <a:moveTo>
                  <a:pt x="387096" y="115570"/>
                </a:moveTo>
                <a:lnTo>
                  <a:pt x="335406" y="115570"/>
                </a:lnTo>
                <a:lnTo>
                  <a:pt x="315898" y="130478"/>
                </a:lnTo>
                <a:lnTo>
                  <a:pt x="294878" y="144160"/>
                </a:lnTo>
                <a:lnTo>
                  <a:pt x="272309" y="156628"/>
                </a:lnTo>
                <a:lnTo>
                  <a:pt x="248157" y="167894"/>
                </a:lnTo>
                <a:lnTo>
                  <a:pt x="253279" y="174347"/>
                </a:lnTo>
                <a:lnTo>
                  <a:pt x="258365" y="181324"/>
                </a:lnTo>
                <a:lnTo>
                  <a:pt x="263842" y="189484"/>
                </a:lnTo>
                <a:lnTo>
                  <a:pt x="268477" y="196850"/>
                </a:lnTo>
                <a:lnTo>
                  <a:pt x="294338" y="181590"/>
                </a:lnTo>
                <a:lnTo>
                  <a:pt x="317436" y="165735"/>
                </a:lnTo>
                <a:lnTo>
                  <a:pt x="337772" y="149308"/>
                </a:lnTo>
                <a:lnTo>
                  <a:pt x="355346" y="132334"/>
                </a:lnTo>
                <a:lnTo>
                  <a:pt x="387096" y="132334"/>
                </a:lnTo>
                <a:lnTo>
                  <a:pt x="387096" y="115570"/>
                </a:lnTo>
                <a:close/>
              </a:path>
              <a:path w="1463675" h="223520">
                <a:moveTo>
                  <a:pt x="387096" y="132334"/>
                </a:moveTo>
                <a:lnTo>
                  <a:pt x="355346" y="132334"/>
                </a:lnTo>
                <a:lnTo>
                  <a:pt x="355346" y="183642"/>
                </a:lnTo>
                <a:lnTo>
                  <a:pt x="349250" y="189484"/>
                </a:lnTo>
                <a:lnTo>
                  <a:pt x="386152" y="189484"/>
                </a:lnTo>
                <a:lnTo>
                  <a:pt x="386647" y="186467"/>
                </a:lnTo>
                <a:lnTo>
                  <a:pt x="387096" y="177038"/>
                </a:lnTo>
                <a:lnTo>
                  <a:pt x="387096" y="132334"/>
                </a:lnTo>
                <a:close/>
              </a:path>
              <a:path w="1463675" h="223520">
                <a:moveTo>
                  <a:pt x="465200" y="87884"/>
                </a:moveTo>
                <a:lnTo>
                  <a:pt x="253492" y="87884"/>
                </a:lnTo>
                <a:lnTo>
                  <a:pt x="253492" y="115570"/>
                </a:lnTo>
                <a:lnTo>
                  <a:pt x="430402" y="115570"/>
                </a:lnTo>
                <a:lnTo>
                  <a:pt x="409828" y="153162"/>
                </a:lnTo>
                <a:lnTo>
                  <a:pt x="417403" y="155993"/>
                </a:lnTo>
                <a:lnTo>
                  <a:pt x="424894" y="158956"/>
                </a:lnTo>
                <a:lnTo>
                  <a:pt x="432313" y="162038"/>
                </a:lnTo>
                <a:lnTo>
                  <a:pt x="439674" y="165227"/>
                </a:lnTo>
                <a:lnTo>
                  <a:pt x="465200" y="116078"/>
                </a:lnTo>
                <a:lnTo>
                  <a:pt x="465200" y="87884"/>
                </a:lnTo>
                <a:close/>
              </a:path>
              <a:path w="1463675" h="223520">
                <a:moveTo>
                  <a:pt x="316229" y="39878"/>
                </a:moveTo>
                <a:lnTo>
                  <a:pt x="296418" y="62865"/>
                </a:lnTo>
                <a:lnTo>
                  <a:pt x="317833" y="74803"/>
                </a:lnTo>
                <a:lnTo>
                  <a:pt x="329011" y="81188"/>
                </a:lnTo>
                <a:lnTo>
                  <a:pt x="340486" y="87884"/>
                </a:lnTo>
                <a:lnTo>
                  <a:pt x="387223" y="87884"/>
                </a:lnTo>
                <a:lnTo>
                  <a:pt x="413393" y="69596"/>
                </a:lnTo>
                <a:lnTo>
                  <a:pt x="363600" y="69596"/>
                </a:lnTo>
                <a:lnTo>
                  <a:pt x="316229" y="39878"/>
                </a:lnTo>
                <a:close/>
              </a:path>
              <a:path w="1463675" h="223520">
                <a:moveTo>
                  <a:pt x="450469" y="12065"/>
                </a:moveTo>
                <a:lnTo>
                  <a:pt x="271399" y="12065"/>
                </a:lnTo>
                <a:lnTo>
                  <a:pt x="271399" y="39243"/>
                </a:lnTo>
                <a:lnTo>
                  <a:pt x="405765" y="39243"/>
                </a:lnTo>
                <a:lnTo>
                  <a:pt x="363600" y="69596"/>
                </a:lnTo>
                <a:lnTo>
                  <a:pt x="413393" y="69596"/>
                </a:lnTo>
                <a:lnTo>
                  <a:pt x="450469" y="43688"/>
                </a:lnTo>
                <a:lnTo>
                  <a:pt x="450469" y="12065"/>
                </a:lnTo>
                <a:close/>
              </a:path>
              <a:path w="1463675" h="223520">
                <a:moveTo>
                  <a:pt x="699261" y="3937"/>
                </a:moveTo>
                <a:lnTo>
                  <a:pt x="656826" y="7864"/>
                </a:lnTo>
                <a:lnTo>
                  <a:pt x="611806" y="10683"/>
                </a:lnTo>
                <a:lnTo>
                  <a:pt x="564191" y="12384"/>
                </a:lnTo>
                <a:lnTo>
                  <a:pt x="513969" y="12954"/>
                </a:lnTo>
                <a:lnTo>
                  <a:pt x="513850" y="99949"/>
                </a:lnTo>
                <a:lnTo>
                  <a:pt x="513089" y="128387"/>
                </a:lnTo>
                <a:lnTo>
                  <a:pt x="509889" y="156733"/>
                </a:lnTo>
                <a:lnTo>
                  <a:pt x="504378" y="180532"/>
                </a:lnTo>
                <a:lnTo>
                  <a:pt x="496570" y="199771"/>
                </a:lnTo>
                <a:lnTo>
                  <a:pt x="502925" y="205130"/>
                </a:lnTo>
                <a:lnTo>
                  <a:pt x="509222" y="210740"/>
                </a:lnTo>
                <a:lnTo>
                  <a:pt x="515447" y="216612"/>
                </a:lnTo>
                <a:lnTo>
                  <a:pt x="521588" y="222758"/>
                </a:lnTo>
                <a:lnTo>
                  <a:pt x="525377" y="215042"/>
                </a:lnTo>
                <a:lnTo>
                  <a:pt x="539815" y="164653"/>
                </a:lnTo>
                <a:lnTo>
                  <a:pt x="543486" y="124406"/>
                </a:lnTo>
                <a:lnTo>
                  <a:pt x="543941" y="99949"/>
                </a:lnTo>
                <a:lnTo>
                  <a:pt x="543941" y="75438"/>
                </a:lnTo>
                <a:lnTo>
                  <a:pt x="717676" y="75438"/>
                </a:lnTo>
                <a:lnTo>
                  <a:pt x="717676" y="51308"/>
                </a:lnTo>
                <a:lnTo>
                  <a:pt x="543941" y="51308"/>
                </a:lnTo>
                <a:lnTo>
                  <a:pt x="543941" y="39243"/>
                </a:lnTo>
                <a:lnTo>
                  <a:pt x="610488" y="36703"/>
                </a:lnTo>
                <a:lnTo>
                  <a:pt x="640333" y="36703"/>
                </a:lnTo>
                <a:lnTo>
                  <a:pt x="640333" y="35433"/>
                </a:lnTo>
                <a:lnTo>
                  <a:pt x="711326" y="31623"/>
                </a:lnTo>
                <a:lnTo>
                  <a:pt x="699261" y="3937"/>
                </a:lnTo>
                <a:close/>
              </a:path>
              <a:path w="1463675" h="223520">
                <a:moveTo>
                  <a:pt x="702436" y="88392"/>
                </a:moveTo>
                <a:lnTo>
                  <a:pt x="554608" y="88392"/>
                </a:lnTo>
                <a:lnTo>
                  <a:pt x="554608" y="221234"/>
                </a:lnTo>
                <a:lnTo>
                  <a:pt x="583692" y="221234"/>
                </a:lnTo>
                <a:lnTo>
                  <a:pt x="583692" y="211201"/>
                </a:lnTo>
                <a:lnTo>
                  <a:pt x="702436" y="211201"/>
                </a:lnTo>
                <a:lnTo>
                  <a:pt x="702436" y="188341"/>
                </a:lnTo>
                <a:lnTo>
                  <a:pt x="583692" y="188341"/>
                </a:lnTo>
                <a:lnTo>
                  <a:pt x="583692" y="174752"/>
                </a:lnTo>
                <a:lnTo>
                  <a:pt x="702436" y="174752"/>
                </a:lnTo>
                <a:lnTo>
                  <a:pt x="702436" y="155956"/>
                </a:lnTo>
                <a:lnTo>
                  <a:pt x="583692" y="155956"/>
                </a:lnTo>
                <a:lnTo>
                  <a:pt x="583692" y="142367"/>
                </a:lnTo>
                <a:lnTo>
                  <a:pt x="702436" y="142367"/>
                </a:lnTo>
                <a:lnTo>
                  <a:pt x="702436" y="123698"/>
                </a:lnTo>
                <a:lnTo>
                  <a:pt x="583692" y="123698"/>
                </a:lnTo>
                <a:lnTo>
                  <a:pt x="583692" y="109982"/>
                </a:lnTo>
                <a:lnTo>
                  <a:pt x="702436" y="109982"/>
                </a:lnTo>
                <a:lnTo>
                  <a:pt x="702436" y="88392"/>
                </a:lnTo>
                <a:close/>
              </a:path>
              <a:path w="1463675" h="223520">
                <a:moveTo>
                  <a:pt x="702436" y="211201"/>
                </a:moveTo>
                <a:lnTo>
                  <a:pt x="672973" y="211201"/>
                </a:lnTo>
                <a:lnTo>
                  <a:pt x="672973" y="221234"/>
                </a:lnTo>
                <a:lnTo>
                  <a:pt x="702436" y="221234"/>
                </a:lnTo>
                <a:lnTo>
                  <a:pt x="702436" y="211201"/>
                </a:lnTo>
                <a:close/>
              </a:path>
              <a:path w="1463675" h="223520">
                <a:moveTo>
                  <a:pt x="702436" y="174752"/>
                </a:moveTo>
                <a:lnTo>
                  <a:pt x="672973" y="174752"/>
                </a:lnTo>
                <a:lnTo>
                  <a:pt x="672973" y="188341"/>
                </a:lnTo>
                <a:lnTo>
                  <a:pt x="702436" y="188341"/>
                </a:lnTo>
                <a:lnTo>
                  <a:pt x="702436" y="174752"/>
                </a:lnTo>
                <a:close/>
              </a:path>
              <a:path w="1463675" h="223520">
                <a:moveTo>
                  <a:pt x="702436" y="142367"/>
                </a:moveTo>
                <a:lnTo>
                  <a:pt x="672973" y="142367"/>
                </a:lnTo>
                <a:lnTo>
                  <a:pt x="672973" y="155956"/>
                </a:lnTo>
                <a:lnTo>
                  <a:pt x="702436" y="155956"/>
                </a:lnTo>
                <a:lnTo>
                  <a:pt x="702436" y="142367"/>
                </a:lnTo>
                <a:close/>
              </a:path>
              <a:path w="1463675" h="223520">
                <a:moveTo>
                  <a:pt x="702436" y="109982"/>
                </a:moveTo>
                <a:lnTo>
                  <a:pt x="672973" y="109982"/>
                </a:lnTo>
                <a:lnTo>
                  <a:pt x="672973" y="123698"/>
                </a:lnTo>
                <a:lnTo>
                  <a:pt x="702436" y="123698"/>
                </a:lnTo>
                <a:lnTo>
                  <a:pt x="702436" y="109982"/>
                </a:lnTo>
                <a:close/>
              </a:path>
              <a:path w="1463675" h="223520">
                <a:moveTo>
                  <a:pt x="640333" y="75438"/>
                </a:moveTo>
                <a:lnTo>
                  <a:pt x="610488" y="75438"/>
                </a:lnTo>
                <a:lnTo>
                  <a:pt x="610488" y="88392"/>
                </a:lnTo>
                <a:lnTo>
                  <a:pt x="640333" y="88392"/>
                </a:lnTo>
                <a:lnTo>
                  <a:pt x="640333" y="75438"/>
                </a:lnTo>
                <a:close/>
              </a:path>
              <a:path w="1463675" h="223520">
                <a:moveTo>
                  <a:pt x="640333" y="36703"/>
                </a:moveTo>
                <a:lnTo>
                  <a:pt x="610488" y="36703"/>
                </a:lnTo>
                <a:lnTo>
                  <a:pt x="610488" y="51308"/>
                </a:lnTo>
                <a:lnTo>
                  <a:pt x="640333" y="51308"/>
                </a:lnTo>
                <a:lnTo>
                  <a:pt x="640333" y="36703"/>
                </a:lnTo>
                <a:close/>
              </a:path>
              <a:path w="1463675" h="223520">
                <a:moveTo>
                  <a:pt x="847725" y="38100"/>
                </a:moveTo>
                <a:lnTo>
                  <a:pt x="753999" y="38100"/>
                </a:lnTo>
                <a:lnTo>
                  <a:pt x="753999" y="219583"/>
                </a:lnTo>
                <a:lnTo>
                  <a:pt x="784986" y="219583"/>
                </a:lnTo>
                <a:lnTo>
                  <a:pt x="784986" y="202184"/>
                </a:lnTo>
                <a:lnTo>
                  <a:pt x="847725" y="202184"/>
                </a:lnTo>
                <a:lnTo>
                  <a:pt x="847725" y="172974"/>
                </a:lnTo>
                <a:lnTo>
                  <a:pt x="784986" y="172974"/>
                </a:lnTo>
                <a:lnTo>
                  <a:pt x="784986" y="134747"/>
                </a:lnTo>
                <a:lnTo>
                  <a:pt x="847725" y="134747"/>
                </a:lnTo>
                <a:lnTo>
                  <a:pt x="847725" y="105537"/>
                </a:lnTo>
                <a:lnTo>
                  <a:pt x="784986" y="105537"/>
                </a:lnTo>
                <a:lnTo>
                  <a:pt x="784986" y="67437"/>
                </a:lnTo>
                <a:lnTo>
                  <a:pt x="847725" y="67437"/>
                </a:lnTo>
                <a:lnTo>
                  <a:pt x="847725" y="38100"/>
                </a:lnTo>
                <a:close/>
              </a:path>
              <a:path w="1463675" h="223520">
                <a:moveTo>
                  <a:pt x="871347" y="185674"/>
                </a:moveTo>
                <a:lnTo>
                  <a:pt x="873801" y="193077"/>
                </a:lnTo>
                <a:lnTo>
                  <a:pt x="876030" y="201183"/>
                </a:lnTo>
                <a:lnTo>
                  <a:pt x="878107" y="210312"/>
                </a:lnTo>
                <a:lnTo>
                  <a:pt x="879855" y="219456"/>
                </a:lnTo>
                <a:lnTo>
                  <a:pt x="896713" y="219336"/>
                </a:lnTo>
                <a:lnTo>
                  <a:pt x="935101" y="216281"/>
                </a:lnTo>
                <a:lnTo>
                  <a:pt x="944879" y="210312"/>
                </a:lnTo>
                <a:lnTo>
                  <a:pt x="949071" y="206883"/>
                </a:lnTo>
                <a:lnTo>
                  <a:pt x="951992" y="202311"/>
                </a:lnTo>
                <a:lnTo>
                  <a:pt x="954024" y="196850"/>
                </a:lnTo>
                <a:lnTo>
                  <a:pt x="955309" y="191895"/>
                </a:lnTo>
                <a:lnTo>
                  <a:pt x="956053" y="187071"/>
                </a:lnTo>
                <a:lnTo>
                  <a:pt x="906526" y="187071"/>
                </a:lnTo>
                <a:lnTo>
                  <a:pt x="897332" y="186977"/>
                </a:lnTo>
                <a:lnTo>
                  <a:pt x="888412" y="186705"/>
                </a:lnTo>
                <a:lnTo>
                  <a:pt x="879754" y="186267"/>
                </a:lnTo>
                <a:lnTo>
                  <a:pt x="871347" y="185674"/>
                </a:lnTo>
                <a:close/>
              </a:path>
              <a:path w="1463675" h="223520">
                <a:moveTo>
                  <a:pt x="847725" y="202184"/>
                </a:moveTo>
                <a:lnTo>
                  <a:pt x="816736" y="202184"/>
                </a:lnTo>
                <a:lnTo>
                  <a:pt x="816736" y="218313"/>
                </a:lnTo>
                <a:lnTo>
                  <a:pt x="847725" y="218313"/>
                </a:lnTo>
                <a:lnTo>
                  <a:pt x="847725" y="202184"/>
                </a:lnTo>
                <a:close/>
              </a:path>
              <a:path w="1463675" h="223520">
                <a:moveTo>
                  <a:pt x="959410" y="68707"/>
                </a:moveTo>
                <a:lnTo>
                  <a:pt x="928497" y="68707"/>
                </a:lnTo>
                <a:lnTo>
                  <a:pt x="928422" y="81661"/>
                </a:lnTo>
                <a:lnTo>
                  <a:pt x="928302" y="91656"/>
                </a:lnTo>
                <a:lnTo>
                  <a:pt x="927100" y="148971"/>
                </a:lnTo>
                <a:lnTo>
                  <a:pt x="915797" y="185801"/>
                </a:lnTo>
                <a:lnTo>
                  <a:pt x="913129" y="186690"/>
                </a:lnTo>
                <a:lnTo>
                  <a:pt x="910081" y="187071"/>
                </a:lnTo>
                <a:lnTo>
                  <a:pt x="956053" y="187071"/>
                </a:lnTo>
                <a:lnTo>
                  <a:pt x="956268" y="185674"/>
                </a:lnTo>
                <a:lnTo>
                  <a:pt x="956455" y="183769"/>
                </a:lnTo>
                <a:lnTo>
                  <a:pt x="957024" y="177365"/>
                </a:lnTo>
                <a:lnTo>
                  <a:pt x="957452" y="167767"/>
                </a:lnTo>
                <a:lnTo>
                  <a:pt x="959410" y="68707"/>
                </a:lnTo>
                <a:close/>
              </a:path>
              <a:path w="1463675" h="223520">
                <a:moveTo>
                  <a:pt x="847725" y="134747"/>
                </a:moveTo>
                <a:lnTo>
                  <a:pt x="816736" y="134747"/>
                </a:lnTo>
                <a:lnTo>
                  <a:pt x="816736" y="172974"/>
                </a:lnTo>
                <a:lnTo>
                  <a:pt x="847725" y="172974"/>
                </a:lnTo>
                <a:lnTo>
                  <a:pt x="847725" y="134747"/>
                </a:lnTo>
                <a:close/>
              </a:path>
              <a:path w="1463675" h="223520">
                <a:moveTo>
                  <a:pt x="882776" y="95504"/>
                </a:moveTo>
                <a:lnTo>
                  <a:pt x="856869" y="113411"/>
                </a:lnTo>
                <a:lnTo>
                  <a:pt x="864679" y="123743"/>
                </a:lnTo>
                <a:lnTo>
                  <a:pt x="872680" y="135112"/>
                </a:lnTo>
                <a:lnTo>
                  <a:pt x="880872" y="147504"/>
                </a:lnTo>
                <a:lnTo>
                  <a:pt x="889253" y="160909"/>
                </a:lnTo>
                <a:lnTo>
                  <a:pt x="917321" y="142113"/>
                </a:lnTo>
                <a:lnTo>
                  <a:pt x="908226" y="128918"/>
                </a:lnTo>
                <a:lnTo>
                  <a:pt x="899429" y="116760"/>
                </a:lnTo>
                <a:lnTo>
                  <a:pt x="890870" y="105537"/>
                </a:lnTo>
                <a:lnTo>
                  <a:pt x="882776" y="95504"/>
                </a:lnTo>
                <a:close/>
              </a:path>
              <a:path w="1463675" h="223520">
                <a:moveTo>
                  <a:pt x="847725" y="67437"/>
                </a:moveTo>
                <a:lnTo>
                  <a:pt x="816736" y="67437"/>
                </a:lnTo>
                <a:lnTo>
                  <a:pt x="816736" y="105537"/>
                </a:lnTo>
                <a:lnTo>
                  <a:pt x="847725" y="105537"/>
                </a:lnTo>
                <a:lnTo>
                  <a:pt x="847725" y="85344"/>
                </a:lnTo>
                <a:lnTo>
                  <a:pt x="881465" y="85344"/>
                </a:lnTo>
                <a:lnTo>
                  <a:pt x="882150" y="84042"/>
                </a:lnTo>
                <a:lnTo>
                  <a:pt x="883342" y="81661"/>
                </a:lnTo>
                <a:lnTo>
                  <a:pt x="847725" y="81661"/>
                </a:lnTo>
                <a:lnTo>
                  <a:pt x="847725" y="67437"/>
                </a:lnTo>
                <a:close/>
              </a:path>
              <a:path w="1463675" h="223520">
                <a:moveTo>
                  <a:pt x="881465" y="85344"/>
                </a:moveTo>
                <a:lnTo>
                  <a:pt x="847725" y="85344"/>
                </a:lnTo>
                <a:lnTo>
                  <a:pt x="855243" y="88773"/>
                </a:lnTo>
                <a:lnTo>
                  <a:pt x="862155" y="92202"/>
                </a:lnTo>
                <a:lnTo>
                  <a:pt x="868424" y="95631"/>
                </a:lnTo>
                <a:lnTo>
                  <a:pt x="874013" y="99060"/>
                </a:lnTo>
                <a:lnTo>
                  <a:pt x="878133" y="91656"/>
                </a:lnTo>
                <a:lnTo>
                  <a:pt x="881465" y="85344"/>
                </a:lnTo>
                <a:close/>
              </a:path>
              <a:path w="1463675" h="223520">
                <a:moveTo>
                  <a:pt x="882142" y="2159"/>
                </a:moveTo>
                <a:lnTo>
                  <a:pt x="873781" y="25636"/>
                </a:lnTo>
                <a:lnTo>
                  <a:pt x="865266" y="46720"/>
                </a:lnTo>
                <a:lnTo>
                  <a:pt x="856585" y="65399"/>
                </a:lnTo>
                <a:lnTo>
                  <a:pt x="847725" y="81661"/>
                </a:lnTo>
                <a:lnTo>
                  <a:pt x="883342" y="81661"/>
                </a:lnTo>
                <a:lnTo>
                  <a:pt x="885944" y="76467"/>
                </a:lnTo>
                <a:lnTo>
                  <a:pt x="889634" y="68707"/>
                </a:lnTo>
                <a:lnTo>
                  <a:pt x="959410" y="68707"/>
                </a:lnTo>
                <a:lnTo>
                  <a:pt x="959993" y="39243"/>
                </a:lnTo>
                <a:lnTo>
                  <a:pt x="902461" y="39243"/>
                </a:lnTo>
                <a:lnTo>
                  <a:pt x="905178" y="32146"/>
                </a:lnTo>
                <a:lnTo>
                  <a:pt x="907811" y="24955"/>
                </a:lnTo>
                <a:lnTo>
                  <a:pt x="910373" y="17668"/>
                </a:lnTo>
                <a:lnTo>
                  <a:pt x="912876" y="10287"/>
                </a:lnTo>
                <a:lnTo>
                  <a:pt x="882142" y="2159"/>
                </a:lnTo>
                <a:close/>
              </a:path>
              <a:path w="1463675" h="223520">
                <a:moveTo>
                  <a:pt x="786510" y="2667"/>
                </a:moveTo>
                <a:lnTo>
                  <a:pt x="784932" y="10287"/>
                </a:lnTo>
                <a:lnTo>
                  <a:pt x="783002" y="18288"/>
                </a:lnTo>
                <a:lnTo>
                  <a:pt x="780492" y="27670"/>
                </a:lnTo>
                <a:lnTo>
                  <a:pt x="777494" y="38100"/>
                </a:lnTo>
                <a:lnTo>
                  <a:pt x="809751" y="38100"/>
                </a:lnTo>
                <a:lnTo>
                  <a:pt x="819784" y="7747"/>
                </a:lnTo>
                <a:lnTo>
                  <a:pt x="786510" y="2667"/>
                </a:lnTo>
                <a:close/>
              </a:path>
              <a:path w="1463675" h="223520">
                <a:moveTo>
                  <a:pt x="1213993" y="183515"/>
                </a:moveTo>
                <a:lnTo>
                  <a:pt x="995172" y="183515"/>
                </a:lnTo>
                <a:lnTo>
                  <a:pt x="995172" y="213360"/>
                </a:lnTo>
                <a:lnTo>
                  <a:pt x="1213993" y="213360"/>
                </a:lnTo>
                <a:lnTo>
                  <a:pt x="1213993" y="183515"/>
                </a:lnTo>
                <a:close/>
              </a:path>
              <a:path w="1463675" h="223520">
                <a:moveTo>
                  <a:pt x="1121282" y="141732"/>
                </a:moveTo>
                <a:lnTo>
                  <a:pt x="1087627" y="141732"/>
                </a:lnTo>
                <a:lnTo>
                  <a:pt x="1087627" y="183515"/>
                </a:lnTo>
                <a:lnTo>
                  <a:pt x="1121282" y="183515"/>
                </a:lnTo>
                <a:lnTo>
                  <a:pt x="1121282" y="141732"/>
                </a:lnTo>
                <a:close/>
              </a:path>
              <a:path w="1463675" h="223520">
                <a:moveTo>
                  <a:pt x="1191641" y="112649"/>
                </a:moveTo>
                <a:lnTo>
                  <a:pt x="1018921" y="112649"/>
                </a:lnTo>
                <a:lnTo>
                  <a:pt x="1018921" y="141732"/>
                </a:lnTo>
                <a:lnTo>
                  <a:pt x="1191641" y="141732"/>
                </a:lnTo>
                <a:lnTo>
                  <a:pt x="1191641" y="112649"/>
                </a:lnTo>
                <a:close/>
              </a:path>
              <a:path w="1463675" h="223520">
                <a:moveTo>
                  <a:pt x="1121282" y="72263"/>
                </a:moveTo>
                <a:lnTo>
                  <a:pt x="1087627" y="72263"/>
                </a:lnTo>
                <a:lnTo>
                  <a:pt x="1087627" y="112649"/>
                </a:lnTo>
                <a:lnTo>
                  <a:pt x="1121282" y="112649"/>
                </a:lnTo>
                <a:lnTo>
                  <a:pt x="1121282" y="72263"/>
                </a:lnTo>
                <a:close/>
              </a:path>
              <a:path w="1463675" h="223520">
                <a:moveTo>
                  <a:pt x="1201927" y="42799"/>
                </a:moveTo>
                <a:lnTo>
                  <a:pt x="1008126" y="42799"/>
                </a:lnTo>
                <a:lnTo>
                  <a:pt x="1008126" y="72263"/>
                </a:lnTo>
                <a:lnTo>
                  <a:pt x="1201927" y="72263"/>
                </a:lnTo>
                <a:lnTo>
                  <a:pt x="1201927" y="42799"/>
                </a:lnTo>
                <a:close/>
              </a:path>
              <a:path w="1463675" h="223520">
                <a:moveTo>
                  <a:pt x="1108455" y="0"/>
                </a:moveTo>
                <a:lnTo>
                  <a:pt x="1077849" y="13843"/>
                </a:lnTo>
                <a:lnTo>
                  <a:pt x="1082397" y="21010"/>
                </a:lnTo>
                <a:lnTo>
                  <a:pt x="1086707" y="28225"/>
                </a:lnTo>
                <a:lnTo>
                  <a:pt x="1090779" y="35488"/>
                </a:lnTo>
                <a:lnTo>
                  <a:pt x="1094612" y="42799"/>
                </a:lnTo>
                <a:lnTo>
                  <a:pt x="1106931" y="42799"/>
                </a:lnTo>
                <a:lnTo>
                  <a:pt x="1128522" y="32766"/>
                </a:lnTo>
                <a:lnTo>
                  <a:pt x="1123475" y="23931"/>
                </a:lnTo>
                <a:lnTo>
                  <a:pt x="1118441" y="15525"/>
                </a:lnTo>
                <a:lnTo>
                  <a:pt x="1113430" y="7548"/>
                </a:lnTo>
                <a:lnTo>
                  <a:pt x="1108455" y="0"/>
                </a:lnTo>
                <a:close/>
              </a:path>
              <a:path w="1463675" h="223520">
                <a:moveTo>
                  <a:pt x="1324355" y="153543"/>
                </a:moveTo>
                <a:lnTo>
                  <a:pt x="1290827" y="153543"/>
                </a:lnTo>
                <a:lnTo>
                  <a:pt x="1286446" y="158900"/>
                </a:lnTo>
                <a:lnTo>
                  <a:pt x="1281874" y="164306"/>
                </a:lnTo>
                <a:lnTo>
                  <a:pt x="1277111" y="169759"/>
                </a:lnTo>
                <a:lnTo>
                  <a:pt x="1272158" y="175260"/>
                </a:lnTo>
                <a:lnTo>
                  <a:pt x="1284212" y="177591"/>
                </a:lnTo>
                <a:lnTo>
                  <a:pt x="1296955" y="180387"/>
                </a:lnTo>
                <a:lnTo>
                  <a:pt x="1310413" y="183636"/>
                </a:lnTo>
                <a:lnTo>
                  <a:pt x="1324609" y="187325"/>
                </a:lnTo>
                <a:lnTo>
                  <a:pt x="1308084" y="190853"/>
                </a:lnTo>
                <a:lnTo>
                  <a:pt x="1289938" y="193643"/>
                </a:lnTo>
                <a:lnTo>
                  <a:pt x="1270174" y="195718"/>
                </a:lnTo>
                <a:lnTo>
                  <a:pt x="1248791" y="197104"/>
                </a:lnTo>
                <a:lnTo>
                  <a:pt x="1252073" y="203997"/>
                </a:lnTo>
                <a:lnTo>
                  <a:pt x="1254791" y="210486"/>
                </a:lnTo>
                <a:lnTo>
                  <a:pt x="1257149" y="217017"/>
                </a:lnTo>
                <a:lnTo>
                  <a:pt x="1259077" y="223393"/>
                </a:lnTo>
                <a:lnTo>
                  <a:pt x="1289057" y="219896"/>
                </a:lnTo>
                <a:lnTo>
                  <a:pt x="1316513" y="214566"/>
                </a:lnTo>
                <a:lnTo>
                  <a:pt x="1341445" y="207426"/>
                </a:lnTo>
                <a:lnTo>
                  <a:pt x="1363852" y="198501"/>
                </a:lnTo>
                <a:lnTo>
                  <a:pt x="1451863" y="198501"/>
                </a:lnTo>
                <a:lnTo>
                  <a:pt x="1453006" y="196215"/>
                </a:lnTo>
                <a:lnTo>
                  <a:pt x="1393062" y="180975"/>
                </a:lnTo>
                <a:lnTo>
                  <a:pt x="1400780" y="174688"/>
                </a:lnTo>
                <a:lnTo>
                  <a:pt x="1402075" y="173482"/>
                </a:lnTo>
                <a:lnTo>
                  <a:pt x="1361821" y="173482"/>
                </a:lnTo>
                <a:lnTo>
                  <a:pt x="1336690" y="168068"/>
                </a:lnTo>
                <a:lnTo>
                  <a:pt x="1325870" y="165891"/>
                </a:lnTo>
                <a:lnTo>
                  <a:pt x="1316227" y="164084"/>
                </a:lnTo>
                <a:lnTo>
                  <a:pt x="1318895" y="160782"/>
                </a:lnTo>
                <a:lnTo>
                  <a:pt x="1324355" y="153543"/>
                </a:lnTo>
                <a:close/>
              </a:path>
              <a:path w="1463675" h="223520">
                <a:moveTo>
                  <a:pt x="1451863" y="198501"/>
                </a:moveTo>
                <a:lnTo>
                  <a:pt x="1363852" y="198501"/>
                </a:lnTo>
                <a:lnTo>
                  <a:pt x="1381500" y="203997"/>
                </a:lnTo>
                <a:lnTo>
                  <a:pt x="1399968" y="209994"/>
                </a:lnTo>
                <a:lnTo>
                  <a:pt x="1439418" y="223393"/>
                </a:lnTo>
                <a:lnTo>
                  <a:pt x="1451863" y="198501"/>
                </a:lnTo>
                <a:close/>
              </a:path>
              <a:path w="1463675" h="223520">
                <a:moveTo>
                  <a:pt x="1420622" y="153543"/>
                </a:moveTo>
                <a:lnTo>
                  <a:pt x="1386840" y="153543"/>
                </a:lnTo>
                <a:lnTo>
                  <a:pt x="1381573" y="159087"/>
                </a:lnTo>
                <a:lnTo>
                  <a:pt x="1375620" y="164306"/>
                </a:lnTo>
                <a:lnTo>
                  <a:pt x="1369087" y="169080"/>
                </a:lnTo>
                <a:lnTo>
                  <a:pt x="1361821" y="173482"/>
                </a:lnTo>
                <a:lnTo>
                  <a:pt x="1402075" y="173482"/>
                </a:lnTo>
                <a:lnTo>
                  <a:pt x="1407937" y="168021"/>
                </a:lnTo>
                <a:lnTo>
                  <a:pt x="1414547" y="160972"/>
                </a:lnTo>
                <a:lnTo>
                  <a:pt x="1420622" y="153543"/>
                </a:lnTo>
                <a:close/>
              </a:path>
              <a:path w="1463675" h="223520">
                <a:moveTo>
                  <a:pt x="1463294" y="129921"/>
                </a:moveTo>
                <a:lnTo>
                  <a:pt x="1242568" y="129921"/>
                </a:lnTo>
                <a:lnTo>
                  <a:pt x="1242568" y="153543"/>
                </a:lnTo>
                <a:lnTo>
                  <a:pt x="1463294" y="153543"/>
                </a:lnTo>
                <a:lnTo>
                  <a:pt x="1463294" y="129921"/>
                </a:lnTo>
                <a:close/>
              </a:path>
              <a:path w="1463675" h="223520">
                <a:moveTo>
                  <a:pt x="1349882" y="115189"/>
                </a:moveTo>
                <a:lnTo>
                  <a:pt x="1317371" y="115189"/>
                </a:lnTo>
                <a:lnTo>
                  <a:pt x="1314703" y="120015"/>
                </a:lnTo>
                <a:lnTo>
                  <a:pt x="1311655" y="124968"/>
                </a:lnTo>
                <a:lnTo>
                  <a:pt x="1308227" y="129921"/>
                </a:lnTo>
                <a:lnTo>
                  <a:pt x="1340611" y="129921"/>
                </a:lnTo>
                <a:lnTo>
                  <a:pt x="1343659" y="125222"/>
                </a:lnTo>
                <a:lnTo>
                  <a:pt x="1346707" y="120269"/>
                </a:lnTo>
                <a:lnTo>
                  <a:pt x="1349882" y="115189"/>
                </a:lnTo>
                <a:close/>
              </a:path>
              <a:path w="1463675" h="223520">
                <a:moveTo>
                  <a:pt x="1452372" y="49530"/>
                </a:moveTo>
                <a:lnTo>
                  <a:pt x="1253490" y="49530"/>
                </a:lnTo>
                <a:lnTo>
                  <a:pt x="1253490" y="115189"/>
                </a:lnTo>
                <a:lnTo>
                  <a:pt x="1452372" y="115189"/>
                </a:lnTo>
                <a:lnTo>
                  <a:pt x="1452372" y="92329"/>
                </a:lnTo>
                <a:lnTo>
                  <a:pt x="1281556" y="92329"/>
                </a:lnTo>
                <a:lnTo>
                  <a:pt x="1281556" y="72263"/>
                </a:lnTo>
                <a:lnTo>
                  <a:pt x="1452372" y="72263"/>
                </a:lnTo>
                <a:lnTo>
                  <a:pt x="1452372" y="49530"/>
                </a:lnTo>
                <a:close/>
              </a:path>
              <a:path w="1463675" h="223520">
                <a:moveTo>
                  <a:pt x="1338072" y="72263"/>
                </a:moveTo>
                <a:lnTo>
                  <a:pt x="1311275" y="72263"/>
                </a:lnTo>
                <a:lnTo>
                  <a:pt x="1311275" y="92329"/>
                </a:lnTo>
                <a:lnTo>
                  <a:pt x="1338072" y="92329"/>
                </a:lnTo>
                <a:lnTo>
                  <a:pt x="1338072" y="72263"/>
                </a:lnTo>
                <a:close/>
              </a:path>
              <a:path w="1463675" h="223520">
                <a:moveTo>
                  <a:pt x="1394586" y="72263"/>
                </a:moveTo>
                <a:lnTo>
                  <a:pt x="1367790" y="72263"/>
                </a:lnTo>
                <a:lnTo>
                  <a:pt x="1367790" y="92329"/>
                </a:lnTo>
                <a:lnTo>
                  <a:pt x="1394586" y="92329"/>
                </a:lnTo>
                <a:lnTo>
                  <a:pt x="1394586" y="72263"/>
                </a:lnTo>
                <a:close/>
              </a:path>
              <a:path w="1463675" h="223520">
                <a:moveTo>
                  <a:pt x="1452372" y="72263"/>
                </a:moveTo>
                <a:lnTo>
                  <a:pt x="1424177" y="72263"/>
                </a:lnTo>
                <a:lnTo>
                  <a:pt x="1424177" y="92329"/>
                </a:lnTo>
                <a:lnTo>
                  <a:pt x="1452372" y="92329"/>
                </a:lnTo>
                <a:lnTo>
                  <a:pt x="1452372" y="72263"/>
                </a:lnTo>
                <a:close/>
              </a:path>
              <a:path w="1463675" h="223520">
                <a:moveTo>
                  <a:pt x="1338072" y="34163"/>
                </a:moveTo>
                <a:lnTo>
                  <a:pt x="1311275" y="34163"/>
                </a:lnTo>
                <a:lnTo>
                  <a:pt x="1311275" y="49530"/>
                </a:lnTo>
                <a:lnTo>
                  <a:pt x="1338072" y="49530"/>
                </a:lnTo>
                <a:lnTo>
                  <a:pt x="1338072" y="34163"/>
                </a:lnTo>
                <a:close/>
              </a:path>
              <a:path w="1463675" h="223520">
                <a:moveTo>
                  <a:pt x="1394586" y="34163"/>
                </a:moveTo>
                <a:lnTo>
                  <a:pt x="1367790" y="34163"/>
                </a:lnTo>
                <a:lnTo>
                  <a:pt x="1367790" y="49530"/>
                </a:lnTo>
                <a:lnTo>
                  <a:pt x="1394586" y="49530"/>
                </a:lnTo>
                <a:lnTo>
                  <a:pt x="1394586" y="34163"/>
                </a:lnTo>
                <a:close/>
              </a:path>
              <a:path w="1463675" h="223520">
                <a:moveTo>
                  <a:pt x="1459483" y="10414"/>
                </a:moveTo>
                <a:lnTo>
                  <a:pt x="1246504" y="10414"/>
                </a:lnTo>
                <a:lnTo>
                  <a:pt x="1246504" y="34163"/>
                </a:lnTo>
                <a:lnTo>
                  <a:pt x="1459483" y="34163"/>
                </a:lnTo>
                <a:lnTo>
                  <a:pt x="1459483" y="10414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754744" y="3987038"/>
            <a:ext cx="467359" cy="221615"/>
          </a:xfrm>
          <a:custGeom>
            <a:avLst/>
            <a:gdLst/>
            <a:ahLst/>
            <a:cxnLst/>
            <a:rect l="l" t="t" r="r" b="b"/>
            <a:pathLst>
              <a:path w="467359" h="221614">
                <a:moveTo>
                  <a:pt x="89280" y="60325"/>
                </a:moveTo>
                <a:lnTo>
                  <a:pt x="55245" y="60325"/>
                </a:lnTo>
                <a:lnTo>
                  <a:pt x="54862" y="77301"/>
                </a:lnTo>
                <a:lnTo>
                  <a:pt x="54276" y="92217"/>
                </a:lnTo>
                <a:lnTo>
                  <a:pt x="47577" y="135509"/>
                </a:lnTo>
                <a:lnTo>
                  <a:pt x="21696" y="174752"/>
                </a:lnTo>
                <a:lnTo>
                  <a:pt x="0" y="191769"/>
                </a:lnTo>
                <a:lnTo>
                  <a:pt x="8449" y="201677"/>
                </a:lnTo>
                <a:lnTo>
                  <a:pt x="15303" y="209883"/>
                </a:lnTo>
                <a:lnTo>
                  <a:pt x="20639" y="216535"/>
                </a:lnTo>
                <a:lnTo>
                  <a:pt x="24129" y="221234"/>
                </a:lnTo>
                <a:lnTo>
                  <a:pt x="49135" y="200231"/>
                </a:lnTo>
                <a:lnTo>
                  <a:pt x="67960" y="176085"/>
                </a:lnTo>
                <a:lnTo>
                  <a:pt x="80619" y="148796"/>
                </a:lnTo>
                <a:lnTo>
                  <a:pt x="87122" y="118363"/>
                </a:lnTo>
                <a:lnTo>
                  <a:pt x="191737" y="118363"/>
                </a:lnTo>
                <a:lnTo>
                  <a:pt x="192371" y="103687"/>
                </a:lnTo>
                <a:lnTo>
                  <a:pt x="192912" y="88900"/>
                </a:lnTo>
                <a:lnTo>
                  <a:pt x="88519" y="88900"/>
                </a:lnTo>
                <a:lnTo>
                  <a:pt x="88780" y="81613"/>
                </a:lnTo>
                <a:lnTo>
                  <a:pt x="88995" y="74421"/>
                </a:lnTo>
                <a:lnTo>
                  <a:pt x="89161" y="67325"/>
                </a:lnTo>
                <a:lnTo>
                  <a:pt x="89280" y="60325"/>
                </a:lnTo>
                <a:close/>
              </a:path>
              <a:path w="467359" h="221614">
                <a:moveTo>
                  <a:pt x="94869" y="182372"/>
                </a:moveTo>
                <a:lnTo>
                  <a:pt x="96869" y="189799"/>
                </a:lnTo>
                <a:lnTo>
                  <a:pt x="98873" y="197993"/>
                </a:lnTo>
                <a:lnTo>
                  <a:pt x="100869" y="206892"/>
                </a:lnTo>
                <a:lnTo>
                  <a:pt x="102870" y="216535"/>
                </a:lnTo>
                <a:lnTo>
                  <a:pt x="129444" y="216328"/>
                </a:lnTo>
                <a:lnTo>
                  <a:pt x="169036" y="211962"/>
                </a:lnTo>
                <a:lnTo>
                  <a:pt x="187752" y="183514"/>
                </a:lnTo>
                <a:lnTo>
                  <a:pt x="133223" y="183514"/>
                </a:lnTo>
                <a:lnTo>
                  <a:pt x="126837" y="183443"/>
                </a:lnTo>
                <a:lnTo>
                  <a:pt x="94869" y="182372"/>
                </a:lnTo>
                <a:close/>
              </a:path>
              <a:path w="467359" h="221614">
                <a:moveTo>
                  <a:pt x="191737" y="118363"/>
                </a:moveTo>
                <a:lnTo>
                  <a:pt x="157606" y="118363"/>
                </a:lnTo>
                <a:lnTo>
                  <a:pt x="157537" y="123100"/>
                </a:lnTo>
                <a:lnTo>
                  <a:pt x="157337" y="129492"/>
                </a:lnTo>
                <a:lnTo>
                  <a:pt x="155194" y="169291"/>
                </a:lnTo>
                <a:lnTo>
                  <a:pt x="154558" y="171704"/>
                </a:lnTo>
                <a:lnTo>
                  <a:pt x="154050" y="174117"/>
                </a:lnTo>
                <a:lnTo>
                  <a:pt x="152907" y="176275"/>
                </a:lnTo>
                <a:lnTo>
                  <a:pt x="151129" y="178181"/>
                </a:lnTo>
                <a:lnTo>
                  <a:pt x="149478" y="180086"/>
                </a:lnTo>
                <a:lnTo>
                  <a:pt x="147193" y="181356"/>
                </a:lnTo>
                <a:lnTo>
                  <a:pt x="144652" y="182244"/>
                </a:lnTo>
                <a:lnTo>
                  <a:pt x="141985" y="183134"/>
                </a:lnTo>
                <a:lnTo>
                  <a:pt x="138175" y="183514"/>
                </a:lnTo>
                <a:lnTo>
                  <a:pt x="187752" y="183514"/>
                </a:lnTo>
                <a:lnTo>
                  <a:pt x="187842" y="182872"/>
                </a:lnTo>
                <a:lnTo>
                  <a:pt x="188610" y="174752"/>
                </a:lnTo>
                <a:lnTo>
                  <a:pt x="189410" y="163603"/>
                </a:lnTo>
                <a:lnTo>
                  <a:pt x="190246" y="149479"/>
                </a:lnTo>
                <a:lnTo>
                  <a:pt x="191737" y="118363"/>
                </a:lnTo>
                <a:close/>
              </a:path>
              <a:path w="467359" h="221614">
                <a:moveTo>
                  <a:pt x="217170" y="30861"/>
                </a:moveTo>
                <a:lnTo>
                  <a:pt x="4952" y="30861"/>
                </a:lnTo>
                <a:lnTo>
                  <a:pt x="4952" y="60325"/>
                </a:lnTo>
                <a:lnTo>
                  <a:pt x="217170" y="60325"/>
                </a:lnTo>
                <a:lnTo>
                  <a:pt x="217170" y="30861"/>
                </a:lnTo>
                <a:close/>
              </a:path>
              <a:path w="467359" h="221614">
                <a:moveTo>
                  <a:pt x="124332" y="0"/>
                </a:moveTo>
                <a:lnTo>
                  <a:pt x="88900" y="8255"/>
                </a:lnTo>
                <a:lnTo>
                  <a:pt x="97662" y="30861"/>
                </a:lnTo>
                <a:lnTo>
                  <a:pt x="135508" y="30861"/>
                </a:lnTo>
                <a:lnTo>
                  <a:pt x="133387" y="24288"/>
                </a:lnTo>
                <a:lnTo>
                  <a:pt x="130825" y="16954"/>
                </a:lnTo>
                <a:lnTo>
                  <a:pt x="127811" y="8858"/>
                </a:lnTo>
                <a:lnTo>
                  <a:pt x="124332" y="0"/>
                </a:lnTo>
                <a:close/>
              </a:path>
              <a:path w="467359" h="221614">
                <a:moveTo>
                  <a:pt x="455168" y="58547"/>
                </a:moveTo>
                <a:lnTo>
                  <a:pt x="263651" y="58547"/>
                </a:lnTo>
                <a:lnTo>
                  <a:pt x="263651" y="219456"/>
                </a:lnTo>
                <a:lnTo>
                  <a:pt x="292226" y="219456"/>
                </a:lnTo>
                <a:lnTo>
                  <a:pt x="292226" y="207899"/>
                </a:lnTo>
                <a:lnTo>
                  <a:pt x="455168" y="207899"/>
                </a:lnTo>
                <a:lnTo>
                  <a:pt x="455168" y="183134"/>
                </a:lnTo>
                <a:lnTo>
                  <a:pt x="292226" y="183134"/>
                </a:lnTo>
                <a:lnTo>
                  <a:pt x="292226" y="83312"/>
                </a:lnTo>
                <a:lnTo>
                  <a:pt x="455168" y="83312"/>
                </a:lnTo>
                <a:lnTo>
                  <a:pt x="455168" y="58547"/>
                </a:lnTo>
                <a:close/>
              </a:path>
              <a:path w="467359" h="221614">
                <a:moveTo>
                  <a:pt x="455168" y="207899"/>
                </a:moveTo>
                <a:lnTo>
                  <a:pt x="426593" y="207899"/>
                </a:lnTo>
                <a:lnTo>
                  <a:pt x="426593" y="219456"/>
                </a:lnTo>
                <a:lnTo>
                  <a:pt x="455168" y="219456"/>
                </a:lnTo>
                <a:lnTo>
                  <a:pt x="455168" y="207899"/>
                </a:lnTo>
                <a:close/>
              </a:path>
              <a:path w="467359" h="221614">
                <a:moveTo>
                  <a:pt x="339978" y="83312"/>
                </a:moveTo>
                <a:lnTo>
                  <a:pt x="311784" y="83312"/>
                </a:lnTo>
                <a:lnTo>
                  <a:pt x="311784" y="183134"/>
                </a:lnTo>
                <a:lnTo>
                  <a:pt x="339978" y="183134"/>
                </a:lnTo>
                <a:lnTo>
                  <a:pt x="339978" y="164592"/>
                </a:lnTo>
                <a:lnTo>
                  <a:pt x="405764" y="164592"/>
                </a:lnTo>
                <a:lnTo>
                  <a:pt x="405764" y="141986"/>
                </a:lnTo>
                <a:lnTo>
                  <a:pt x="339978" y="141986"/>
                </a:lnTo>
                <a:lnTo>
                  <a:pt x="339978" y="123951"/>
                </a:lnTo>
                <a:lnTo>
                  <a:pt x="405764" y="123951"/>
                </a:lnTo>
                <a:lnTo>
                  <a:pt x="405764" y="101345"/>
                </a:lnTo>
                <a:lnTo>
                  <a:pt x="339978" y="101345"/>
                </a:lnTo>
                <a:lnTo>
                  <a:pt x="339978" y="83312"/>
                </a:lnTo>
                <a:close/>
              </a:path>
              <a:path w="467359" h="221614">
                <a:moveTo>
                  <a:pt x="405764" y="164592"/>
                </a:moveTo>
                <a:lnTo>
                  <a:pt x="377698" y="164592"/>
                </a:lnTo>
                <a:lnTo>
                  <a:pt x="377698" y="183134"/>
                </a:lnTo>
                <a:lnTo>
                  <a:pt x="405764" y="183134"/>
                </a:lnTo>
                <a:lnTo>
                  <a:pt x="405764" y="164592"/>
                </a:lnTo>
                <a:close/>
              </a:path>
              <a:path w="467359" h="221614">
                <a:moveTo>
                  <a:pt x="455168" y="83312"/>
                </a:moveTo>
                <a:lnTo>
                  <a:pt x="426593" y="83312"/>
                </a:lnTo>
                <a:lnTo>
                  <a:pt x="426593" y="183134"/>
                </a:lnTo>
                <a:lnTo>
                  <a:pt x="455168" y="183134"/>
                </a:lnTo>
                <a:lnTo>
                  <a:pt x="455168" y="83312"/>
                </a:lnTo>
                <a:close/>
              </a:path>
              <a:path w="467359" h="221614">
                <a:moveTo>
                  <a:pt x="405764" y="123951"/>
                </a:moveTo>
                <a:lnTo>
                  <a:pt x="377698" y="123951"/>
                </a:lnTo>
                <a:lnTo>
                  <a:pt x="377698" y="141986"/>
                </a:lnTo>
                <a:lnTo>
                  <a:pt x="405764" y="141986"/>
                </a:lnTo>
                <a:lnTo>
                  <a:pt x="405764" y="123951"/>
                </a:lnTo>
                <a:close/>
              </a:path>
              <a:path w="467359" h="221614">
                <a:moveTo>
                  <a:pt x="405764" y="83312"/>
                </a:moveTo>
                <a:lnTo>
                  <a:pt x="377698" y="83312"/>
                </a:lnTo>
                <a:lnTo>
                  <a:pt x="377698" y="101345"/>
                </a:lnTo>
                <a:lnTo>
                  <a:pt x="405764" y="101345"/>
                </a:lnTo>
                <a:lnTo>
                  <a:pt x="405764" y="83312"/>
                </a:lnTo>
                <a:close/>
              </a:path>
              <a:path w="467359" h="221614">
                <a:moveTo>
                  <a:pt x="371982" y="36449"/>
                </a:moveTo>
                <a:lnTo>
                  <a:pt x="334390" y="36449"/>
                </a:lnTo>
                <a:lnTo>
                  <a:pt x="331724" y="44195"/>
                </a:lnTo>
                <a:lnTo>
                  <a:pt x="326262" y="58547"/>
                </a:lnTo>
                <a:lnTo>
                  <a:pt x="361823" y="58547"/>
                </a:lnTo>
                <a:lnTo>
                  <a:pt x="364998" y="52069"/>
                </a:lnTo>
                <a:lnTo>
                  <a:pt x="371982" y="36449"/>
                </a:lnTo>
                <a:close/>
              </a:path>
              <a:path w="467359" h="221614">
                <a:moveTo>
                  <a:pt x="466978" y="11430"/>
                </a:moveTo>
                <a:lnTo>
                  <a:pt x="251586" y="11430"/>
                </a:lnTo>
                <a:lnTo>
                  <a:pt x="251586" y="36449"/>
                </a:lnTo>
                <a:lnTo>
                  <a:pt x="466978" y="36449"/>
                </a:lnTo>
                <a:lnTo>
                  <a:pt x="466978" y="1143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262924" y="4146169"/>
            <a:ext cx="55880" cy="57150"/>
          </a:xfrm>
          <a:custGeom>
            <a:avLst/>
            <a:gdLst/>
            <a:ahLst/>
            <a:cxnLst/>
            <a:rect l="l" t="t" r="r" b="b"/>
            <a:pathLst>
              <a:path w="55879" h="57150">
                <a:moveTo>
                  <a:pt x="36142" y="0"/>
                </a:moveTo>
                <a:lnTo>
                  <a:pt x="21283" y="0"/>
                </a:lnTo>
                <a:lnTo>
                  <a:pt x="14679" y="2666"/>
                </a:lnTo>
                <a:lnTo>
                  <a:pt x="8710" y="8000"/>
                </a:lnTo>
                <a:lnTo>
                  <a:pt x="2868" y="13334"/>
                </a:lnTo>
                <a:lnTo>
                  <a:pt x="55" y="19938"/>
                </a:lnTo>
                <a:lnTo>
                  <a:pt x="0" y="36702"/>
                </a:lnTo>
                <a:lnTo>
                  <a:pt x="2741" y="43306"/>
                </a:lnTo>
                <a:lnTo>
                  <a:pt x="8202" y="48767"/>
                </a:lnTo>
                <a:lnTo>
                  <a:pt x="13790" y="54228"/>
                </a:lnTo>
                <a:lnTo>
                  <a:pt x="20394" y="56895"/>
                </a:lnTo>
                <a:lnTo>
                  <a:pt x="35761" y="56895"/>
                </a:lnTo>
                <a:lnTo>
                  <a:pt x="42238" y="54228"/>
                </a:lnTo>
                <a:lnTo>
                  <a:pt x="53160" y="43560"/>
                </a:lnTo>
                <a:lnTo>
                  <a:pt x="54296" y="40639"/>
                </a:lnTo>
                <a:lnTo>
                  <a:pt x="25728" y="40639"/>
                </a:lnTo>
                <a:lnTo>
                  <a:pt x="22934" y="39496"/>
                </a:lnTo>
                <a:lnTo>
                  <a:pt x="20140" y="37464"/>
                </a:lnTo>
                <a:lnTo>
                  <a:pt x="17473" y="35432"/>
                </a:lnTo>
                <a:lnTo>
                  <a:pt x="16076" y="32511"/>
                </a:lnTo>
                <a:lnTo>
                  <a:pt x="16076" y="25145"/>
                </a:lnTo>
                <a:lnTo>
                  <a:pt x="17219" y="22224"/>
                </a:lnTo>
                <a:lnTo>
                  <a:pt x="19505" y="19938"/>
                </a:lnTo>
                <a:lnTo>
                  <a:pt x="21918" y="17652"/>
                </a:lnTo>
                <a:lnTo>
                  <a:pt x="24585" y="16509"/>
                </a:lnTo>
                <a:lnTo>
                  <a:pt x="54134" y="16509"/>
                </a:lnTo>
                <a:lnTo>
                  <a:pt x="53160" y="14096"/>
                </a:lnTo>
                <a:lnTo>
                  <a:pt x="47826" y="8508"/>
                </a:lnTo>
                <a:lnTo>
                  <a:pt x="42492" y="2793"/>
                </a:lnTo>
                <a:lnTo>
                  <a:pt x="36142" y="0"/>
                </a:lnTo>
                <a:close/>
              </a:path>
              <a:path w="55879" h="57150">
                <a:moveTo>
                  <a:pt x="54134" y="16509"/>
                </a:moveTo>
                <a:lnTo>
                  <a:pt x="31189" y="16509"/>
                </a:lnTo>
                <a:lnTo>
                  <a:pt x="34110" y="17652"/>
                </a:lnTo>
                <a:lnTo>
                  <a:pt x="38936" y="22224"/>
                </a:lnTo>
                <a:lnTo>
                  <a:pt x="40079" y="25145"/>
                </a:lnTo>
                <a:lnTo>
                  <a:pt x="40027" y="32511"/>
                </a:lnTo>
                <a:lnTo>
                  <a:pt x="38936" y="35178"/>
                </a:lnTo>
                <a:lnTo>
                  <a:pt x="36396" y="37337"/>
                </a:lnTo>
                <a:lnTo>
                  <a:pt x="33983" y="39496"/>
                </a:lnTo>
                <a:lnTo>
                  <a:pt x="31316" y="40639"/>
                </a:lnTo>
                <a:lnTo>
                  <a:pt x="54296" y="40639"/>
                </a:lnTo>
                <a:lnTo>
                  <a:pt x="55827" y="36702"/>
                </a:lnTo>
                <a:lnTo>
                  <a:pt x="55827" y="20700"/>
                </a:lnTo>
                <a:lnTo>
                  <a:pt x="54134" y="16509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37743" y="2045207"/>
            <a:ext cx="4155948" cy="354025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94715" y="1232916"/>
            <a:ext cx="3704844" cy="4602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73151" y="1282700"/>
            <a:ext cx="3332479" cy="3308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solidFill>
                  <a:srgbClr val="FFFFFF"/>
                </a:solidFill>
                <a:latin typeface="宋体"/>
                <a:cs typeface="宋体"/>
              </a:rPr>
              <a:t>党的百年奋斗历程告诉</a:t>
            </a:r>
            <a:r>
              <a:rPr dirty="0" sz="2000" spc="-15">
                <a:solidFill>
                  <a:srgbClr val="FFFFFF"/>
                </a:solidFill>
                <a:latin typeface="宋体"/>
                <a:cs typeface="宋体"/>
              </a:rPr>
              <a:t>我</a:t>
            </a:r>
            <a:r>
              <a:rPr dirty="0" sz="2000">
                <a:solidFill>
                  <a:srgbClr val="FFFFFF"/>
                </a:solidFill>
                <a:latin typeface="宋体"/>
                <a:cs typeface="宋体"/>
              </a:rPr>
              <a:t>们：</a:t>
            </a:r>
            <a:endParaRPr sz="20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074" y="118948"/>
            <a:ext cx="961771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solidFill>
                  <a:srgbClr val="FFFFFF"/>
                </a:solidFill>
              </a:rPr>
              <a:t>习近平总书记在贯彻十九届六中全</a:t>
            </a:r>
            <a:r>
              <a:rPr dirty="0" sz="2800">
                <a:solidFill>
                  <a:srgbClr val="FFFFFF"/>
                </a:solidFill>
              </a:rPr>
              <a:t>会</a:t>
            </a:r>
            <a:r>
              <a:rPr dirty="0" sz="2800" spc="-10">
                <a:solidFill>
                  <a:srgbClr val="FFFFFF"/>
                </a:solidFill>
              </a:rPr>
              <a:t>精神</a:t>
            </a:r>
            <a:r>
              <a:rPr dirty="0" sz="2800">
                <a:solidFill>
                  <a:srgbClr val="FFFFFF"/>
                </a:solidFill>
              </a:rPr>
              <a:t>研</a:t>
            </a:r>
            <a:r>
              <a:rPr dirty="0" sz="2800" spc="-10">
                <a:solidFill>
                  <a:srgbClr val="FFFFFF"/>
                </a:solidFill>
              </a:rPr>
              <a:t>讨班</a:t>
            </a:r>
            <a:r>
              <a:rPr dirty="0" sz="2800">
                <a:solidFill>
                  <a:srgbClr val="FFFFFF"/>
                </a:solidFill>
              </a:rPr>
              <a:t>上</a:t>
            </a:r>
            <a:r>
              <a:rPr dirty="0" sz="2800" spc="-10">
                <a:solidFill>
                  <a:srgbClr val="FFFFFF"/>
                </a:solidFill>
              </a:rPr>
              <a:t>的重</a:t>
            </a:r>
            <a:r>
              <a:rPr dirty="0" sz="2800">
                <a:solidFill>
                  <a:srgbClr val="FFFFFF"/>
                </a:solidFill>
              </a:rPr>
              <a:t>要</a:t>
            </a:r>
            <a:r>
              <a:rPr dirty="0" sz="2800" spc="-10">
                <a:solidFill>
                  <a:srgbClr val="FFFFFF"/>
                </a:solidFill>
              </a:rPr>
              <a:t>讲话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568451" y="1133855"/>
            <a:ext cx="5896610" cy="5130165"/>
          </a:xfrm>
          <a:custGeom>
            <a:avLst/>
            <a:gdLst/>
            <a:ahLst/>
            <a:cxnLst/>
            <a:rect l="l" t="t" r="r" b="b"/>
            <a:pathLst>
              <a:path w="5896610" h="5130165">
                <a:moveTo>
                  <a:pt x="5896356" y="0"/>
                </a:moveTo>
                <a:lnTo>
                  <a:pt x="0" y="0"/>
                </a:lnTo>
                <a:lnTo>
                  <a:pt x="0" y="5129784"/>
                </a:lnTo>
                <a:lnTo>
                  <a:pt x="5896356" y="5129784"/>
                </a:lnTo>
                <a:lnTo>
                  <a:pt x="5896356" y="0"/>
                </a:lnTo>
                <a:close/>
              </a:path>
            </a:pathLst>
          </a:custGeom>
          <a:solidFill>
            <a:srgbClr val="0D0D0D">
              <a:alpha val="5097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68451" y="1133855"/>
            <a:ext cx="5896610" cy="5130165"/>
          </a:xfrm>
          <a:prstGeom prst="rect">
            <a:avLst/>
          </a:prstGeom>
        </p:spPr>
        <p:txBody>
          <a:bodyPr wrap="square" lIns="0" tIns="202565" rIns="0" bIns="0" rtlCol="0" vert="horz">
            <a:spAutoFit/>
          </a:bodyPr>
          <a:lstStyle/>
          <a:p>
            <a:pPr marL="653415">
              <a:lnSpc>
                <a:spcPct val="100000"/>
              </a:lnSpc>
              <a:spcBef>
                <a:spcPts val="1595"/>
              </a:spcBef>
            </a:pPr>
            <a:r>
              <a:rPr dirty="0" sz="1800" b="1" i="1">
                <a:solidFill>
                  <a:srgbClr val="C7092A"/>
                </a:solidFill>
                <a:latin typeface="微软雅黑"/>
                <a:cs typeface="微软雅黑"/>
              </a:rPr>
              <a:t>战略问题是一个政党、一个国家的根本性问题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7260" y="5308091"/>
            <a:ext cx="460375" cy="830580"/>
          </a:xfrm>
          <a:custGeom>
            <a:avLst/>
            <a:gdLst/>
            <a:ahLst/>
            <a:cxnLst/>
            <a:rect l="l" t="t" r="r" b="b"/>
            <a:pathLst>
              <a:path w="460375" h="830579">
                <a:moveTo>
                  <a:pt x="0" y="0"/>
                </a:moveTo>
                <a:lnTo>
                  <a:pt x="0" y="830580"/>
                </a:lnTo>
                <a:lnTo>
                  <a:pt x="460248" y="830580"/>
                </a:lnTo>
                <a:lnTo>
                  <a:pt x="0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35752" y="1900427"/>
            <a:ext cx="460375" cy="830580"/>
          </a:xfrm>
          <a:custGeom>
            <a:avLst/>
            <a:gdLst/>
            <a:ahLst/>
            <a:cxnLst/>
            <a:rect l="l" t="t" r="r" b="b"/>
            <a:pathLst>
              <a:path w="460375" h="830580">
                <a:moveTo>
                  <a:pt x="460248" y="0"/>
                </a:moveTo>
                <a:lnTo>
                  <a:pt x="0" y="0"/>
                </a:lnTo>
                <a:lnTo>
                  <a:pt x="460248" y="830580"/>
                </a:lnTo>
                <a:lnTo>
                  <a:pt x="460248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37260" y="1900427"/>
            <a:ext cx="5158740" cy="4218940"/>
          </a:xfrm>
          <a:prstGeom prst="rect">
            <a:avLst/>
          </a:prstGeom>
          <a:ln w="15240">
            <a:solidFill>
              <a:srgbClr val="C7161E"/>
            </a:solidFill>
          </a:ln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/>
              <a:cs typeface="Times New Roman"/>
            </a:endParaRPr>
          </a:p>
          <a:p>
            <a:pPr marL="716915">
              <a:lnSpc>
                <a:spcPct val="100000"/>
              </a:lnSpc>
            </a:pP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战略上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判断得准确</a:t>
            </a: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，战略上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谋划得科学</a:t>
            </a: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，战略上</a:t>
            </a:r>
            <a:endParaRPr sz="1400">
              <a:latin typeface="微软雅黑"/>
              <a:cs typeface="微软雅黑"/>
            </a:endParaRPr>
          </a:p>
          <a:p>
            <a:pPr marL="716915">
              <a:lnSpc>
                <a:spcPct val="100000"/>
              </a:lnSpc>
              <a:spcBef>
                <a:spcPts val="505"/>
              </a:spcBef>
            </a:pP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赢得主动</a:t>
            </a: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，党和人民事业就大有希望。</a:t>
            </a:r>
            <a:endParaRPr sz="1400">
              <a:latin typeface="微软雅黑"/>
              <a:cs typeface="微软雅黑"/>
            </a:endParaRPr>
          </a:p>
          <a:p>
            <a:pPr marL="716915" marR="75565">
              <a:lnSpc>
                <a:spcPct val="130000"/>
              </a:lnSpc>
              <a:spcBef>
                <a:spcPts val="1200"/>
              </a:spcBef>
            </a:pP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党总是能够在重大历史关头从战略</a:t>
            </a:r>
            <a:r>
              <a:rPr dirty="0" sz="1400" spc="160">
                <a:solidFill>
                  <a:srgbClr val="404040"/>
                </a:solidFill>
                <a:latin typeface="微软雅黑"/>
                <a:cs typeface="微软雅黑"/>
              </a:rPr>
              <a:t>上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认识、分析、 判断面临的重大历史课题</a:t>
            </a:r>
            <a:r>
              <a:rPr dirty="0" sz="140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dirty="0" sz="1400" spc="-265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制定正确的政治战略 策略</a:t>
            </a: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，这是党战胜无数风险挑战、不断从胜利走 向胜利的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有力保证</a:t>
            </a:r>
            <a:r>
              <a:rPr dirty="0" sz="140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1400">
              <a:latin typeface="微软雅黑"/>
              <a:cs typeface="微软雅黑"/>
            </a:endParaRPr>
          </a:p>
          <a:p>
            <a:pPr algn="just" marL="716915" marR="273685">
              <a:lnSpc>
                <a:spcPct val="130000"/>
              </a:lnSpc>
              <a:spcBef>
                <a:spcPts val="1200"/>
              </a:spcBef>
            </a:pP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我们是一个大党，领导的是一个大国，进行的是 伟大的事业，要善于进行战略思维</a:t>
            </a:r>
            <a:r>
              <a:rPr dirty="0" sz="140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dirty="0" sz="1400" spc="-27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善于从战略 上看问题、想问题</a:t>
            </a:r>
            <a:r>
              <a:rPr dirty="0" sz="140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1400">
              <a:latin typeface="微软雅黑"/>
              <a:cs typeface="微软雅黑"/>
            </a:endParaRPr>
          </a:p>
          <a:p>
            <a:pPr algn="just" marL="716915" marR="273050">
              <a:lnSpc>
                <a:spcPct val="130000"/>
              </a:lnSpc>
              <a:spcBef>
                <a:spcPts val="1205"/>
              </a:spcBef>
            </a:pP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正确的战略需要正确的策略来落实。战略和策略 是辩证统一的关系，要把</a:t>
            </a:r>
            <a:r>
              <a:rPr dirty="0" sz="1400" spc="155" b="1" i="1">
                <a:solidFill>
                  <a:srgbClr val="C7161E"/>
                </a:solidFill>
                <a:latin typeface="微软雅黑"/>
                <a:cs typeface="微软雅黑"/>
              </a:rPr>
              <a:t>战略的坚定性和策略的 灵活性</a:t>
            </a:r>
            <a:r>
              <a:rPr dirty="0" sz="1400" spc="155">
                <a:solidFill>
                  <a:srgbClr val="404040"/>
                </a:solidFill>
                <a:latin typeface="微软雅黑"/>
                <a:cs typeface="微软雅黑"/>
              </a:rPr>
              <a:t>结合起来。</a:t>
            </a:r>
            <a:endParaRPr sz="1400">
              <a:latin typeface="微软雅黑"/>
              <a:cs typeface="微软雅黑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94232" y="2110739"/>
            <a:ext cx="407034" cy="352425"/>
          </a:xfrm>
          <a:custGeom>
            <a:avLst/>
            <a:gdLst/>
            <a:ahLst/>
            <a:cxnLst/>
            <a:rect l="l" t="t" r="r" b="b"/>
            <a:pathLst>
              <a:path w="407034" h="352425">
                <a:moveTo>
                  <a:pt x="305181" y="0"/>
                </a:moveTo>
                <a:lnTo>
                  <a:pt x="101727" y="0"/>
                </a:lnTo>
                <a:lnTo>
                  <a:pt x="0" y="176022"/>
                </a:lnTo>
                <a:lnTo>
                  <a:pt x="101727" y="352044"/>
                </a:lnTo>
                <a:lnTo>
                  <a:pt x="305181" y="352044"/>
                </a:lnTo>
                <a:lnTo>
                  <a:pt x="406908" y="176022"/>
                </a:lnTo>
                <a:lnTo>
                  <a:pt x="305181" y="0"/>
                </a:lnTo>
                <a:close/>
              </a:path>
            </a:pathLst>
          </a:custGeom>
          <a:solidFill>
            <a:srgbClr val="F8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97280" y="2093976"/>
            <a:ext cx="398145" cy="386080"/>
          </a:xfrm>
          <a:custGeom>
            <a:avLst/>
            <a:gdLst/>
            <a:ahLst/>
            <a:cxnLst/>
            <a:rect l="l" t="t" r="r" b="b"/>
            <a:pathLst>
              <a:path w="398144" h="386080">
                <a:moveTo>
                  <a:pt x="262128" y="0"/>
                </a:moveTo>
                <a:lnTo>
                  <a:pt x="63182" y="41783"/>
                </a:lnTo>
                <a:lnTo>
                  <a:pt x="0" y="234569"/>
                </a:lnTo>
                <a:lnTo>
                  <a:pt x="135597" y="385572"/>
                </a:lnTo>
                <a:lnTo>
                  <a:pt x="334517" y="343788"/>
                </a:lnTo>
                <a:lnTo>
                  <a:pt x="397763" y="151002"/>
                </a:lnTo>
                <a:lnTo>
                  <a:pt x="262128" y="0"/>
                </a:lnTo>
                <a:close/>
              </a:path>
            </a:pathLst>
          </a:custGeom>
          <a:solidFill>
            <a:srgbClr val="ED62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12519" y="2086355"/>
            <a:ext cx="363220" cy="405765"/>
          </a:xfrm>
          <a:custGeom>
            <a:avLst/>
            <a:gdLst/>
            <a:ahLst/>
            <a:cxnLst/>
            <a:rect l="l" t="t" r="r" b="b"/>
            <a:pathLst>
              <a:path w="363219" h="405764">
                <a:moveTo>
                  <a:pt x="192532" y="0"/>
                </a:moveTo>
                <a:lnTo>
                  <a:pt x="11137" y="91694"/>
                </a:lnTo>
                <a:lnTo>
                  <a:pt x="0" y="294513"/>
                </a:lnTo>
                <a:lnTo>
                  <a:pt x="170180" y="405384"/>
                </a:lnTo>
                <a:lnTo>
                  <a:pt x="351536" y="313690"/>
                </a:lnTo>
                <a:lnTo>
                  <a:pt x="362712" y="110871"/>
                </a:lnTo>
                <a:lnTo>
                  <a:pt x="192532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28344" y="2162555"/>
            <a:ext cx="138684" cy="24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95755" y="2845307"/>
            <a:ext cx="405765" cy="352425"/>
          </a:xfrm>
          <a:custGeom>
            <a:avLst/>
            <a:gdLst/>
            <a:ahLst/>
            <a:cxnLst/>
            <a:rect l="l" t="t" r="r" b="b"/>
            <a:pathLst>
              <a:path w="405765" h="352425">
                <a:moveTo>
                  <a:pt x="304038" y="0"/>
                </a:moveTo>
                <a:lnTo>
                  <a:pt x="101346" y="0"/>
                </a:lnTo>
                <a:lnTo>
                  <a:pt x="0" y="176021"/>
                </a:lnTo>
                <a:lnTo>
                  <a:pt x="101346" y="352043"/>
                </a:lnTo>
                <a:lnTo>
                  <a:pt x="304038" y="352043"/>
                </a:lnTo>
                <a:lnTo>
                  <a:pt x="405384" y="176021"/>
                </a:lnTo>
                <a:lnTo>
                  <a:pt x="304038" y="0"/>
                </a:lnTo>
                <a:close/>
              </a:path>
            </a:pathLst>
          </a:custGeom>
          <a:solidFill>
            <a:srgbClr val="F8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97280" y="2828544"/>
            <a:ext cx="398145" cy="386080"/>
          </a:xfrm>
          <a:custGeom>
            <a:avLst/>
            <a:gdLst/>
            <a:ahLst/>
            <a:cxnLst/>
            <a:rect l="l" t="t" r="r" b="b"/>
            <a:pathLst>
              <a:path w="398144" h="386080">
                <a:moveTo>
                  <a:pt x="262128" y="0"/>
                </a:moveTo>
                <a:lnTo>
                  <a:pt x="63182" y="41782"/>
                </a:lnTo>
                <a:lnTo>
                  <a:pt x="0" y="234568"/>
                </a:lnTo>
                <a:lnTo>
                  <a:pt x="135597" y="385571"/>
                </a:lnTo>
                <a:lnTo>
                  <a:pt x="334517" y="343788"/>
                </a:lnTo>
                <a:lnTo>
                  <a:pt x="397763" y="151002"/>
                </a:lnTo>
                <a:lnTo>
                  <a:pt x="262128" y="0"/>
                </a:lnTo>
                <a:close/>
              </a:path>
            </a:pathLst>
          </a:custGeom>
          <a:solidFill>
            <a:srgbClr val="ED62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12519" y="2820923"/>
            <a:ext cx="363220" cy="405765"/>
          </a:xfrm>
          <a:custGeom>
            <a:avLst/>
            <a:gdLst/>
            <a:ahLst/>
            <a:cxnLst/>
            <a:rect l="l" t="t" r="r" b="b"/>
            <a:pathLst>
              <a:path w="363219" h="405764">
                <a:moveTo>
                  <a:pt x="192532" y="0"/>
                </a:moveTo>
                <a:lnTo>
                  <a:pt x="11137" y="91693"/>
                </a:lnTo>
                <a:lnTo>
                  <a:pt x="0" y="294513"/>
                </a:lnTo>
                <a:lnTo>
                  <a:pt x="170180" y="405384"/>
                </a:lnTo>
                <a:lnTo>
                  <a:pt x="351536" y="313689"/>
                </a:lnTo>
                <a:lnTo>
                  <a:pt x="362712" y="110871"/>
                </a:lnTo>
                <a:lnTo>
                  <a:pt x="192532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23772" y="2895726"/>
            <a:ext cx="148462" cy="2315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00327" y="4093464"/>
            <a:ext cx="407034" cy="352425"/>
          </a:xfrm>
          <a:custGeom>
            <a:avLst/>
            <a:gdLst/>
            <a:ahLst/>
            <a:cxnLst/>
            <a:rect l="l" t="t" r="r" b="b"/>
            <a:pathLst>
              <a:path w="407034" h="352425">
                <a:moveTo>
                  <a:pt x="305181" y="0"/>
                </a:moveTo>
                <a:lnTo>
                  <a:pt x="101727" y="0"/>
                </a:lnTo>
                <a:lnTo>
                  <a:pt x="0" y="176022"/>
                </a:lnTo>
                <a:lnTo>
                  <a:pt x="101727" y="352044"/>
                </a:lnTo>
                <a:lnTo>
                  <a:pt x="305181" y="352044"/>
                </a:lnTo>
                <a:lnTo>
                  <a:pt x="406908" y="176022"/>
                </a:lnTo>
                <a:lnTo>
                  <a:pt x="305181" y="0"/>
                </a:lnTo>
                <a:close/>
              </a:path>
            </a:pathLst>
          </a:custGeom>
          <a:solidFill>
            <a:srgbClr val="F8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03375" y="4076700"/>
            <a:ext cx="398145" cy="387350"/>
          </a:xfrm>
          <a:custGeom>
            <a:avLst/>
            <a:gdLst/>
            <a:ahLst/>
            <a:cxnLst/>
            <a:rect l="l" t="t" r="r" b="b"/>
            <a:pathLst>
              <a:path w="398144" h="387350">
                <a:moveTo>
                  <a:pt x="262128" y="0"/>
                </a:moveTo>
                <a:lnTo>
                  <a:pt x="63182" y="41910"/>
                </a:lnTo>
                <a:lnTo>
                  <a:pt x="0" y="235457"/>
                </a:lnTo>
                <a:lnTo>
                  <a:pt x="135597" y="387095"/>
                </a:lnTo>
                <a:lnTo>
                  <a:pt x="334518" y="345186"/>
                </a:lnTo>
                <a:lnTo>
                  <a:pt x="397764" y="151637"/>
                </a:lnTo>
                <a:lnTo>
                  <a:pt x="262128" y="0"/>
                </a:lnTo>
                <a:close/>
              </a:path>
            </a:pathLst>
          </a:custGeom>
          <a:solidFill>
            <a:srgbClr val="ED62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18616" y="4069079"/>
            <a:ext cx="363220" cy="405765"/>
          </a:xfrm>
          <a:custGeom>
            <a:avLst/>
            <a:gdLst/>
            <a:ahLst/>
            <a:cxnLst/>
            <a:rect l="l" t="t" r="r" b="b"/>
            <a:pathLst>
              <a:path w="363219" h="405764">
                <a:moveTo>
                  <a:pt x="192531" y="0"/>
                </a:moveTo>
                <a:lnTo>
                  <a:pt x="11137" y="91694"/>
                </a:lnTo>
                <a:lnTo>
                  <a:pt x="0" y="294513"/>
                </a:lnTo>
                <a:lnTo>
                  <a:pt x="170180" y="405384"/>
                </a:lnTo>
                <a:lnTo>
                  <a:pt x="351536" y="313690"/>
                </a:lnTo>
                <a:lnTo>
                  <a:pt x="362712" y="110871"/>
                </a:lnTo>
                <a:lnTo>
                  <a:pt x="192531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28344" y="4146930"/>
            <a:ext cx="153773" cy="2390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92708" y="5053584"/>
            <a:ext cx="405765" cy="352425"/>
          </a:xfrm>
          <a:custGeom>
            <a:avLst/>
            <a:gdLst/>
            <a:ahLst/>
            <a:cxnLst/>
            <a:rect l="l" t="t" r="r" b="b"/>
            <a:pathLst>
              <a:path w="405765" h="352425">
                <a:moveTo>
                  <a:pt x="304038" y="0"/>
                </a:moveTo>
                <a:lnTo>
                  <a:pt x="101345" y="0"/>
                </a:lnTo>
                <a:lnTo>
                  <a:pt x="0" y="176022"/>
                </a:lnTo>
                <a:lnTo>
                  <a:pt x="101345" y="352044"/>
                </a:lnTo>
                <a:lnTo>
                  <a:pt x="304038" y="352044"/>
                </a:lnTo>
                <a:lnTo>
                  <a:pt x="405383" y="176022"/>
                </a:lnTo>
                <a:lnTo>
                  <a:pt x="304038" y="0"/>
                </a:lnTo>
                <a:close/>
              </a:path>
            </a:pathLst>
          </a:custGeom>
          <a:solidFill>
            <a:srgbClr val="F8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094232" y="5036820"/>
            <a:ext cx="398145" cy="386080"/>
          </a:xfrm>
          <a:custGeom>
            <a:avLst/>
            <a:gdLst/>
            <a:ahLst/>
            <a:cxnLst/>
            <a:rect l="l" t="t" r="r" b="b"/>
            <a:pathLst>
              <a:path w="398144" h="386079">
                <a:moveTo>
                  <a:pt x="262128" y="0"/>
                </a:moveTo>
                <a:lnTo>
                  <a:pt x="63182" y="41782"/>
                </a:lnTo>
                <a:lnTo>
                  <a:pt x="0" y="234568"/>
                </a:lnTo>
                <a:lnTo>
                  <a:pt x="135597" y="385571"/>
                </a:lnTo>
                <a:lnTo>
                  <a:pt x="334518" y="343788"/>
                </a:lnTo>
                <a:lnTo>
                  <a:pt x="397764" y="151002"/>
                </a:lnTo>
                <a:lnTo>
                  <a:pt x="262128" y="0"/>
                </a:lnTo>
                <a:close/>
              </a:path>
            </a:pathLst>
          </a:custGeom>
          <a:solidFill>
            <a:srgbClr val="ED62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109472" y="5027676"/>
            <a:ext cx="363220" cy="407034"/>
          </a:xfrm>
          <a:custGeom>
            <a:avLst/>
            <a:gdLst/>
            <a:ahLst/>
            <a:cxnLst/>
            <a:rect l="l" t="t" r="r" b="b"/>
            <a:pathLst>
              <a:path w="363219" h="407035">
                <a:moveTo>
                  <a:pt x="192531" y="0"/>
                </a:moveTo>
                <a:lnTo>
                  <a:pt x="11137" y="92075"/>
                </a:lnTo>
                <a:lnTo>
                  <a:pt x="0" y="295529"/>
                </a:lnTo>
                <a:lnTo>
                  <a:pt x="170180" y="406908"/>
                </a:lnTo>
                <a:lnTo>
                  <a:pt x="351536" y="314833"/>
                </a:lnTo>
                <a:lnTo>
                  <a:pt x="362712" y="111379"/>
                </a:lnTo>
                <a:lnTo>
                  <a:pt x="192531" y="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214627" y="5122164"/>
            <a:ext cx="153924" cy="2255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281671" y="899160"/>
            <a:ext cx="4572000" cy="44450"/>
          </a:xfrm>
          <a:custGeom>
            <a:avLst/>
            <a:gdLst/>
            <a:ahLst/>
            <a:cxnLst/>
            <a:rect l="l" t="t" r="r" b="b"/>
            <a:pathLst>
              <a:path w="4572000" h="44450">
                <a:moveTo>
                  <a:pt x="0" y="44450"/>
                </a:moveTo>
                <a:lnTo>
                  <a:pt x="4572000" y="44450"/>
                </a:lnTo>
                <a:lnTo>
                  <a:pt x="457200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281671" y="6065520"/>
            <a:ext cx="4572000" cy="45085"/>
          </a:xfrm>
          <a:custGeom>
            <a:avLst/>
            <a:gdLst/>
            <a:ahLst/>
            <a:cxnLst/>
            <a:rect l="l" t="t" r="r" b="b"/>
            <a:pathLst>
              <a:path w="4572000" h="45085">
                <a:moveTo>
                  <a:pt x="0" y="44856"/>
                </a:moveTo>
                <a:lnTo>
                  <a:pt x="4572000" y="44856"/>
                </a:lnTo>
                <a:lnTo>
                  <a:pt x="4572000" y="0"/>
                </a:lnTo>
                <a:lnTo>
                  <a:pt x="0" y="0"/>
                </a:lnTo>
                <a:lnTo>
                  <a:pt x="0" y="44856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281671" y="6259067"/>
            <a:ext cx="4572000" cy="210820"/>
          </a:xfrm>
          <a:custGeom>
            <a:avLst/>
            <a:gdLst/>
            <a:ahLst/>
            <a:cxnLst/>
            <a:rect l="l" t="t" r="r" b="b"/>
            <a:pathLst>
              <a:path w="4572000" h="210820">
                <a:moveTo>
                  <a:pt x="0" y="210311"/>
                </a:moveTo>
                <a:lnTo>
                  <a:pt x="4572000" y="210311"/>
                </a:lnTo>
                <a:lnTo>
                  <a:pt x="4572000" y="0"/>
                </a:lnTo>
                <a:lnTo>
                  <a:pt x="0" y="0"/>
                </a:lnTo>
                <a:lnTo>
                  <a:pt x="0" y="210311"/>
                </a:lnTo>
                <a:close/>
              </a:path>
            </a:pathLst>
          </a:custGeom>
          <a:solidFill>
            <a:srgbClr val="C7161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915911" y="374891"/>
            <a:ext cx="5276086" cy="62384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81798" y="6110376"/>
            <a:ext cx="4572000" cy="149225"/>
          </a:xfrm>
          <a:custGeom>
            <a:avLst/>
            <a:gdLst/>
            <a:ahLst/>
            <a:cxnLst/>
            <a:rect l="l" t="t" r="r" b="b"/>
            <a:pathLst>
              <a:path w="4572000" h="149225">
                <a:moveTo>
                  <a:pt x="4571746" y="0"/>
                </a:moveTo>
                <a:lnTo>
                  <a:pt x="0" y="0"/>
                </a:lnTo>
                <a:lnTo>
                  <a:pt x="0" y="148691"/>
                </a:lnTo>
                <a:lnTo>
                  <a:pt x="4571746" y="148691"/>
                </a:lnTo>
                <a:lnTo>
                  <a:pt x="4571746" y="0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281798" y="6065520"/>
            <a:ext cx="635" cy="44450"/>
          </a:xfrm>
          <a:custGeom>
            <a:avLst/>
            <a:gdLst/>
            <a:ahLst/>
            <a:cxnLst/>
            <a:rect l="l" t="t" r="r" b="b"/>
            <a:pathLst>
              <a:path w="634" h="44450">
                <a:moveTo>
                  <a:pt x="0" y="44449"/>
                </a:moveTo>
                <a:lnTo>
                  <a:pt x="126" y="0"/>
                </a:lnTo>
                <a:lnTo>
                  <a:pt x="0" y="44449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281798" y="943610"/>
            <a:ext cx="4572000" cy="5121910"/>
          </a:xfrm>
          <a:custGeom>
            <a:avLst/>
            <a:gdLst/>
            <a:ahLst/>
            <a:cxnLst/>
            <a:rect l="l" t="t" r="r" b="b"/>
            <a:pathLst>
              <a:path w="4572000" h="5121910">
                <a:moveTo>
                  <a:pt x="0" y="5121910"/>
                </a:moveTo>
                <a:lnTo>
                  <a:pt x="4571746" y="5121910"/>
                </a:lnTo>
                <a:lnTo>
                  <a:pt x="4571746" y="0"/>
                </a:lnTo>
                <a:lnTo>
                  <a:pt x="0" y="0"/>
                </a:lnTo>
                <a:lnTo>
                  <a:pt x="0" y="5121910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1853544" y="6065875"/>
            <a:ext cx="635" cy="45085"/>
          </a:xfrm>
          <a:custGeom>
            <a:avLst/>
            <a:gdLst/>
            <a:ahLst/>
            <a:cxnLst/>
            <a:rect l="l" t="t" r="r" b="b"/>
            <a:pathLst>
              <a:path w="634" h="45085">
                <a:moveTo>
                  <a:pt x="126" y="0"/>
                </a:moveTo>
                <a:lnTo>
                  <a:pt x="0" y="44500"/>
                </a:lnTo>
                <a:lnTo>
                  <a:pt x="126" y="0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281671" y="898525"/>
            <a:ext cx="635" cy="44450"/>
          </a:xfrm>
          <a:custGeom>
            <a:avLst/>
            <a:gdLst/>
            <a:ahLst/>
            <a:cxnLst/>
            <a:rect l="l" t="t" r="r" b="b"/>
            <a:pathLst>
              <a:path w="634" h="44450">
                <a:moveTo>
                  <a:pt x="126" y="0"/>
                </a:moveTo>
                <a:lnTo>
                  <a:pt x="0" y="44450"/>
                </a:lnTo>
                <a:lnTo>
                  <a:pt x="126" y="0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1853418" y="899160"/>
            <a:ext cx="635" cy="44450"/>
          </a:xfrm>
          <a:custGeom>
            <a:avLst/>
            <a:gdLst/>
            <a:ahLst/>
            <a:cxnLst/>
            <a:rect l="l" t="t" r="r" b="b"/>
            <a:pathLst>
              <a:path w="634" h="44450">
                <a:moveTo>
                  <a:pt x="0" y="44450"/>
                </a:moveTo>
                <a:lnTo>
                  <a:pt x="126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281798" y="749300"/>
            <a:ext cx="4572000" cy="149860"/>
          </a:xfrm>
          <a:custGeom>
            <a:avLst/>
            <a:gdLst/>
            <a:ahLst/>
            <a:cxnLst/>
            <a:rect l="l" t="t" r="r" b="b"/>
            <a:pathLst>
              <a:path w="4572000" h="149859">
                <a:moveTo>
                  <a:pt x="0" y="149859"/>
                </a:moveTo>
                <a:lnTo>
                  <a:pt x="4571746" y="149859"/>
                </a:lnTo>
                <a:lnTo>
                  <a:pt x="4571746" y="0"/>
                </a:lnTo>
                <a:lnTo>
                  <a:pt x="0" y="0"/>
                </a:lnTo>
                <a:lnTo>
                  <a:pt x="0" y="149859"/>
                </a:lnTo>
                <a:close/>
              </a:path>
            </a:pathLst>
          </a:custGeom>
          <a:solidFill>
            <a:srgbClr val="FFFFFF">
              <a:alpha val="98823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281671" y="1018032"/>
            <a:ext cx="4572000" cy="49636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一 李</dc:creator>
  <dc:title>PowerPoint 演示文稿</dc:title>
  <dcterms:created xsi:type="dcterms:W3CDTF">2022-02-16T08:30:40Z</dcterms:created>
  <dcterms:modified xsi:type="dcterms:W3CDTF">2022-02-16T08:30:40Z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2022-02-16T00:00:00Z</vt:filetime>
  </property>
</Properties>
</file>